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4" r:id="rId2"/>
    <p:sldId id="258" r:id="rId3"/>
    <p:sldId id="265" r:id="rId4"/>
    <p:sldId id="266" r:id="rId5"/>
    <p:sldId id="267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98303-46A3-4DD3-81A7-4D0A913113BA}" type="datetimeFigureOut">
              <a:rPr kumimoji="1" lang="ja-JP" altLang="en-US" smtClean="0"/>
              <a:t>2019/1/30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E3982-980E-4B85-B980-53FB613C74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605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E3982-980E-4B85-B980-53FB613C743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013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7BAC-F68C-444B-97AC-9B5F02E21FF8}" type="datetimeFigureOut">
              <a:rPr kumimoji="1" lang="ja-JP" altLang="en-US" smtClean="0"/>
              <a:t>2019/1/30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5AF2-2A88-4122-AB18-CAE4B63C7A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8198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7BAC-F68C-444B-97AC-9B5F02E21FF8}" type="datetimeFigureOut">
              <a:rPr kumimoji="1" lang="ja-JP" altLang="en-US" smtClean="0"/>
              <a:t>2019/1/30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5AF2-2A88-4122-AB18-CAE4B63C7A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209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7BAC-F68C-444B-97AC-9B5F02E21FF8}" type="datetimeFigureOut">
              <a:rPr kumimoji="1" lang="ja-JP" altLang="en-US" smtClean="0"/>
              <a:t>2019/1/30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5AF2-2A88-4122-AB18-CAE4B63C7A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584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7BAC-F68C-444B-97AC-9B5F02E21FF8}" type="datetimeFigureOut">
              <a:rPr kumimoji="1" lang="ja-JP" altLang="en-US" smtClean="0"/>
              <a:t>2019/1/30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5AF2-2A88-4122-AB18-CAE4B63C7A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065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7BAC-F68C-444B-97AC-9B5F02E21FF8}" type="datetimeFigureOut">
              <a:rPr kumimoji="1" lang="ja-JP" altLang="en-US" smtClean="0"/>
              <a:t>2019/1/30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5AF2-2A88-4122-AB18-CAE4B63C7A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287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7BAC-F68C-444B-97AC-9B5F02E21FF8}" type="datetimeFigureOut">
              <a:rPr kumimoji="1" lang="ja-JP" altLang="en-US" smtClean="0"/>
              <a:t>2019/1/30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5AF2-2A88-4122-AB18-CAE4B63C7A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706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7BAC-F68C-444B-97AC-9B5F02E21FF8}" type="datetimeFigureOut">
              <a:rPr kumimoji="1" lang="ja-JP" altLang="en-US" smtClean="0"/>
              <a:t>2019/1/30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5AF2-2A88-4122-AB18-CAE4B63C7A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1193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7BAC-F68C-444B-97AC-9B5F02E21FF8}" type="datetimeFigureOut">
              <a:rPr kumimoji="1" lang="ja-JP" altLang="en-US" smtClean="0"/>
              <a:t>2019/1/30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5AF2-2A88-4122-AB18-CAE4B63C7A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8770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7BAC-F68C-444B-97AC-9B5F02E21FF8}" type="datetimeFigureOut">
              <a:rPr kumimoji="1" lang="ja-JP" altLang="en-US" smtClean="0"/>
              <a:t>2019/1/30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5AF2-2A88-4122-AB18-CAE4B63C7A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306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7BAC-F68C-444B-97AC-9B5F02E21FF8}" type="datetimeFigureOut">
              <a:rPr kumimoji="1" lang="ja-JP" altLang="en-US" smtClean="0"/>
              <a:t>2019/1/30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5AF2-2A88-4122-AB18-CAE4B63C7A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826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7BAC-F68C-444B-97AC-9B5F02E21FF8}" type="datetimeFigureOut">
              <a:rPr kumimoji="1" lang="ja-JP" altLang="en-US" smtClean="0"/>
              <a:t>2019/1/30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5AF2-2A88-4122-AB18-CAE4B63C7A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74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07BAC-F68C-444B-97AC-9B5F02E21FF8}" type="datetimeFigureOut">
              <a:rPr kumimoji="1" lang="ja-JP" altLang="en-US" smtClean="0"/>
              <a:t>2019/1/30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B5AF2-2A88-4122-AB18-CAE4B63C7A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825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Mahiro\Desktop\1445315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15" y="0"/>
            <a:ext cx="91350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-3615" y="5677962"/>
            <a:ext cx="2345514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800" b="1" dirty="0"/>
              <a:t>企画：マヒロー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059" y="6201182"/>
            <a:ext cx="833914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800" b="1" dirty="0"/>
              <a:t>ジャンル：モラル破壊系</a:t>
            </a:r>
            <a:r>
              <a:rPr kumimoji="1" lang="ja-JP" altLang="en-US" sz="2800" b="1" u="sng" dirty="0">
                <a:solidFill>
                  <a:srgbClr val="FF0000"/>
                </a:solidFill>
              </a:rPr>
              <a:t>タワーオフェンス＆ディフェンス</a:t>
            </a:r>
          </a:p>
        </p:txBody>
      </p:sp>
      <p:pic>
        <p:nvPicPr>
          <p:cNvPr id="4100" name="Picture 4" descr="C:\Users\Mahiro\Desktop\Crime-Pi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81" y="-1"/>
            <a:ext cx="9156581" cy="620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728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Mahiro\Desktop\1445315i3r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84" y="9388"/>
            <a:ext cx="9155883" cy="687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475656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-5959"/>
            <a:ext cx="2448272" cy="7694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en-US" altLang="ja-JP" sz="4400" b="1" u="sng" dirty="0">
                <a:latin typeface="KEEP OUT" pitchFamily="2" charset="0"/>
              </a:rPr>
              <a:t>CONCEPT</a:t>
            </a:r>
            <a:endParaRPr kumimoji="1" lang="en-US" altLang="ja-JP" sz="4400" b="1" u="sng" dirty="0">
              <a:latin typeface="KEEP OUT" pitchFamily="2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87624" y="23581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697597" y="765161"/>
            <a:ext cx="3736920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800" b="1" dirty="0">
                <a:solidFill>
                  <a:srgbClr val="FF0000"/>
                </a:solidFill>
              </a:rPr>
              <a:t>犯罪</a:t>
            </a:r>
            <a:endParaRPr kumimoji="1" lang="ja-JP" altLang="en-US" sz="13800" b="1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434517" y="2727504"/>
            <a:ext cx="949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/>
              <a:t>せよ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7431" y="3445423"/>
            <a:ext cx="7757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強盗・恐喝・営利誘拐・殺人教唆・薬物</a:t>
            </a:r>
            <a:r>
              <a:rPr kumimoji="1" lang="en-US" altLang="ja-JP" sz="2000" b="1" dirty="0"/>
              <a:t>……</a:t>
            </a:r>
            <a:r>
              <a:rPr kumimoji="1" lang="ja-JP" altLang="en-US" sz="3200" b="1" dirty="0"/>
              <a:t>なんでもいい！！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95511" y="4437112"/>
            <a:ext cx="67986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/>
              <a:t>モラルを破壊し、</a:t>
            </a:r>
            <a:endParaRPr kumimoji="1" lang="en-US" altLang="ja-JP" sz="3600" dirty="0"/>
          </a:p>
          <a:p>
            <a:r>
              <a:rPr lang="ja-JP" altLang="en-US" sz="3600" dirty="0"/>
              <a:t>　　　　　　思うがまま</a:t>
            </a:r>
            <a:r>
              <a:rPr lang="ja-JP" altLang="en-US" sz="3600" dirty="0">
                <a:solidFill>
                  <a:srgbClr val="FF0000"/>
                </a:solidFill>
              </a:rPr>
              <a:t>罪を犯せ</a:t>
            </a:r>
            <a:r>
              <a:rPr lang="ja-JP" altLang="en-US" sz="3600" dirty="0"/>
              <a:t>！！</a:t>
            </a:r>
            <a:endParaRPr kumimoji="1" lang="ja-JP" altLang="en-US" sz="3600" dirty="0"/>
          </a:p>
        </p:txBody>
      </p:sp>
      <p:pic>
        <p:nvPicPr>
          <p:cNvPr id="17" name="Picture 4" descr="C:\Users\Mahiro\Desktop\Crime-Pi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80" y="-34094"/>
            <a:ext cx="1552320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622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Mahiro\Desktop\1445315i3r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18" y="9655"/>
            <a:ext cx="9155883" cy="687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475656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9655"/>
            <a:ext cx="2267744" cy="7694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en-US" altLang="ja-JP" sz="4400" b="1" u="sng" dirty="0">
                <a:latin typeface="KEEP OUT" pitchFamily="2" charset="0"/>
              </a:rPr>
              <a:t>GAME</a:t>
            </a:r>
            <a:r>
              <a:rPr lang="ja-JP" altLang="en-US" sz="4400" b="1" u="sng" dirty="0">
                <a:latin typeface="KEEP OUT" pitchFamily="2" charset="0"/>
              </a:rPr>
              <a:t>①</a:t>
            </a:r>
            <a:endParaRPr kumimoji="1" lang="en-US" altLang="ja-JP" sz="4400" b="1" u="sng" dirty="0">
              <a:latin typeface="KEEP OUT" pitchFamily="2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87624" y="23581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17" name="Picture 4" descr="C:\Users\Mahiro\Desktop\Crime-Pi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80" y="-34094"/>
            <a:ext cx="1552320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テキスト ボックス 14"/>
          <p:cNvSpPr txBox="1"/>
          <p:nvPr/>
        </p:nvSpPr>
        <p:spPr>
          <a:xfrm>
            <a:off x="3592072" y="418477"/>
            <a:ext cx="19479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200" b="1" u="sng" dirty="0">
                <a:solidFill>
                  <a:srgbClr val="FF0000"/>
                </a:solidFill>
              </a:rPr>
              <a:t>奪え</a:t>
            </a:r>
          </a:p>
        </p:txBody>
      </p:sp>
      <p:pic>
        <p:nvPicPr>
          <p:cNvPr id="6147" name="Picture 3" descr="C:\Users\Mahiro\Desktop\thumb150ml_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18" y="5401487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テキスト ボックス 23"/>
          <p:cNvSpPr txBox="1"/>
          <p:nvPr/>
        </p:nvSpPr>
        <p:spPr>
          <a:xfrm>
            <a:off x="828092" y="1816340"/>
            <a:ext cx="790472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u="sng" dirty="0">
                <a:solidFill>
                  <a:srgbClr val="FF0000"/>
                </a:solidFill>
              </a:rPr>
              <a:t>タワーオフェンス</a:t>
            </a:r>
            <a:r>
              <a:rPr lang="ja-JP" altLang="en-US" sz="2800" b="1" dirty="0"/>
              <a:t>で、銀行や要人邸を襲撃し</a:t>
            </a:r>
            <a:endParaRPr lang="en-US" altLang="ja-JP" sz="2800" b="1" dirty="0"/>
          </a:p>
          <a:p>
            <a:r>
              <a:rPr kumimoji="1" lang="ja-JP" altLang="en-US" sz="2800" b="1" dirty="0"/>
              <a:t>　　　　　　　</a:t>
            </a:r>
            <a:r>
              <a:rPr kumimoji="1" lang="ja-JP" altLang="en-US" sz="4800" b="1" dirty="0">
                <a:solidFill>
                  <a:srgbClr val="FF0000"/>
                </a:solidFill>
              </a:rPr>
              <a:t>金を奪え</a:t>
            </a:r>
            <a:r>
              <a:rPr kumimoji="1" lang="ja-JP" altLang="en-US" sz="4800" b="1" dirty="0"/>
              <a:t>！！！！！！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372355" y="6090259"/>
            <a:ext cx="7257115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/>
              <a:t>銀行強盗は最もポピュラーな犯罪の一つだ。</a:t>
            </a:r>
            <a:r>
              <a:rPr lang="ja-JP" altLang="en-US" dirty="0"/>
              <a:t>俺も六つの頃にはやってた。</a:t>
            </a:r>
          </a:p>
          <a:p>
            <a:r>
              <a:rPr lang="ja-JP" altLang="en-US" dirty="0"/>
              <a:t>警備員を撃ち殺せば、お前もやっとオシメが取れるってわけだ。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279989" y="5758617"/>
            <a:ext cx="3558988" cy="33855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1600" dirty="0"/>
              <a:t>ヒャッハーさんのワンポイントアドバイス</a:t>
            </a:r>
          </a:p>
        </p:txBody>
      </p:sp>
      <p:pic>
        <p:nvPicPr>
          <p:cNvPr id="6148" name="Picture 4" descr="C:\Users\Mahiro\Desktop\15209859-Criminal-Robber-Burglar-Kidnapper-Rapist-Thief-Icon-Symbol-Sign--Stock-Phot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525" y="3066144"/>
            <a:ext cx="2471315" cy="247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Mahiro\Desktop\0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530" y="3206455"/>
            <a:ext cx="3403905" cy="1932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359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Mahiro\Desktop\1445315i3r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18" y="9655"/>
            <a:ext cx="9155883" cy="687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475656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9655"/>
            <a:ext cx="2267744" cy="7694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en-US" altLang="ja-JP" sz="4400" b="1" u="sng" dirty="0">
                <a:latin typeface="KEEP OUT" pitchFamily="2" charset="0"/>
              </a:rPr>
              <a:t>GAME</a:t>
            </a:r>
            <a:r>
              <a:rPr lang="ja-JP" altLang="en-US" sz="4400" b="1" u="sng" dirty="0">
                <a:latin typeface="KEEP OUT" pitchFamily="2" charset="0"/>
              </a:rPr>
              <a:t>②</a:t>
            </a:r>
            <a:endParaRPr kumimoji="1" lang="en-US" altLang="ja-JP" sz="4400" b="1" u="sng" dirty="0">
              <a:latin typeface="KEEP OUT" pitchFamily="2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87624" y="23581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17" name="Picture 4" descr="C:\Users\Mahiro\Desktop\Crime-Pi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80" y="-34094"/>
            <a:ext cx="1552320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テキスト ボックス 14"/>
          <p:cNvSpPr txBox="1"/>
          <p:nvPr/>
        </p:nvSpPr>
        <p:spPr>
          <a:xfrm>
            <a:off x="3592072" y="418477"/>
            <a:ext cx="20377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00" b="1" u="sng" dirty="0">
                <a:solidFill>
                  <a:srgbClr val="FF0000"/>
                </a:solidFill>
              </a:rPr>
              <a:t>守れ</a:t>
            </a:r>
            <a:endParaRPr kumimoji="1" lang="ja-JP" altLang="en-US" sz="7200" b="1" u="sng" dirty="0">
              <a:solidFill>
                <a:srgbClr val="FF0000"/>
              </a:solidFill>
            </a:endParaRPr>
          </a:p>
        </p:txBody>
      </p:sp>
      <p:pic>
        <p:nvPicPr>
          <p:cNvPr id="6147" name="Picture 3" descr="C:\Users\Mahiro\Desktop\thumb150ml_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18" y="5401487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テキスト ボックス 23"/>
          <p:cNvSpPr txBox="1"/>
          <p:nvPr/>
        </p:nvSpPr>
        <p:spPr>
          <a:xfrm>
            <a:off x="628119" y="1727230"/>
            <a:ext cx="829105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u="sng" dirty="0">
                <a:solidFill>
                  <a:srgbClr val="FF0000"/>
                </a:solidFill>
              </a:rPr>
              <a:t>タワーディフェンス</a:t>
            </a:r>
            <a:r>
              <a:rPr lang="ja-JP" altLang="en-US" sz="2800" b="1" dirty="0"/>
              <a:t>で、ほかの糞共（他プレイヤー）から</a:t>
            </a:r>
            <a:endParaRPr lang="en-US" altLang="ja-JP" sz="2800" b="1" dirty="0"/>
          </a:p>
          <a:p>
            <a:r>
              <a:rPr kumimoji="1" lang="ja-JP" altLang="en-US" sz="2800" b="1" dirty="0"/>
              <a:t>　　　　　　　</a:t>
            </a:r>
            <a:r>
              <a:rPr lang="ja-JP" altLang="en-US" sz="4800" b="1" dirty="0">
                <a:solidFill>
                  <a:srgbClr val="FF0000"/>
                </a:solidFill>
              </a:rPr>
              <a:t>金を守れ</a:t>
            </a:r>
            <a:r>
              <a:rPr kumimoji="1" lang="ja-JP" altLang="en-US" sz="4800" b="1" dirty="0"/>
              <a:t>！！！！！！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372355" y="6090259"/>
            <a:ext cx="7604967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/>
              <a:t>盗んだ金は、そのままじゃ使えねぇ。糞したケツはふいてやらねぇとならねぇ。</a:t>
            </a:r>
            <a:endParaRPr kumimoji="1" lang="en-US" altLang="ja-JP" dirty="0"/>
          </a:p>
          <a:p>
            <a:r>
              <a:rPr kumimoji="1" lang="ja-JP" altLang="en-US" dirty="0"/>
              <a:t>テメェのその真っ黒なケツみてぇになぁ。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279989" y="5758617"/>
            <a:ext cx="3558988" cy="33855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1600" dirty="0"/>
              <a:t>ヒャッハーさんのワンポイントアドバイス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167021" y="5046466"/>
            <a:ext cx="5982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u="sng" dirty="0"/>
              <a:t>フロント企業を作り、黒い金を浄化する</a:t>
            </a:r>
          </a:p>
        </p:txBody>
      </p:sp>
      <p:sp>
        <p:nvSpPr>
          <p:cNvPr id="7" name="右矢印 6"/>
          <p:cNvSpPr/>
          <p:nvPr/>
        </p:nvSpPr>
        <p:spPr>
          <a:xfrm>
            <a:off x="2050657" y="508505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34480" y="3445690"/>
            <a:ext cx="74783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u="sng" dirty="0">
                <a:solidFill>
                  <a:srgbClr val="FF0000"/>
                </a:solidFill>
              </a:rPr>
              <a:t>一定時間守りきれ</a:t>
            </a:r>
            <a:r>
              <a:rPr kumimoji="1" lang="ja-JP" altLang="en-US" sz="3600" dirty="0"/>
              <a:t>ば、</a:t>
            </a:r>
            <a:endParaRPr kumimoji="1" lang="en-US" altLang="ja-JP" sz="3600" dirty="0"/>
          </a:p>
          <a:p>
            <a:r>
              <a:rPr lang="ja-JP" altLang="en-US" sz="3600" dirty="0"/>
              <a:t>　　　　　　　やっと金を使えるぞ！！！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777805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Mahiro\Desktop\1445315i3r1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650" y="66088"/>
            <a:ext cx="9155883" cy="687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475656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-1" y="9655"/>
            <a:ext cx="4773645" cy="120032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7200" u="sng" dirty="0">
                <a:latin typeface="KEEP OUT" pitchFamily="2" charset="0"/>
              </a:rPr>
              <a:t>SUMMARY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87624" y="23581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17" name="Picture 4" descr="C:\Users\Mahiro\Desktop\Crime-Pix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80" y="-34094"/>
            <a:ext cx="1552320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テキスト ボックス 14"/>
          <p:cNvSpPr txBox="1"/>
          <p:nvPr/>
        </p:nvSpPr>
        <p:spPr>
          <a:xfrm>
            <a:off x="1831230" y="1829399"/>
            <a:ext cx="19880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00" b="1" u="sng" dirty="0">
                <a:solidFill>
                  <a:srgbClr val="FF0000"/>
                </a:solidFill>
              </a:rPr>
              <a:t>奪い</a:t>
            </a:r>
            <a:endParaRPr kumimoji="1" lang="ja-JP" altLang="en-US" sz="7200" b="1" u="sng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901958" y="3024609"/>
            <a:ext cx="18036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00" b="1" u="sng" dirty="0">
                <a:solidFill>
                  <a:srgbClr val="FF0000"/>
                </a:solidFill>
              </a:rPr>
              <a:t>守り</a:t>
            </a:r>
            <a:endParaRPr kumimoji="1" lang="ja-JP" altLang="en-US" sz="7200" b="1" u="sng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51631" y="2727504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</a:rPr>
              <a:t>＆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14152" y="4778081"/>
            <a:ext cx="61189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600" b="1" u="sng" dirty="0"/>
              <a:t>帝国を築け</a:t>
            </a:r>
          </a:p>
        </p:txBody>
      </p:sp>
    </p:spTree>
    <p:extLst>
      <p:ext uri="{BB962C8B-B14F-4D97-AF65-F5344CB8AC3E}">
        <p14:creationId xmlns:p14="http://schemas.microsoft.com/office/powerpoint/2010/main" val="198317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153</Words>
  <Application>Microsoft Office PowerPoint</Application>
  <PresentationFormat>画面に合わせる (4:3)</PresentationFormat>
  <Paragraphs>31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KEEP OUT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Mahiro</dc:creator>
  <cp:lastModifiedBy>S01142</cp:lastModifiedBy>
  <cp:revision>25</cp:revision>
  <dcterms:created xsi:type="dcterms:W3CDTF">2016-08-02T08:18:57Z</dcterms:created>
  <dcterms:modified xsi:type="dcterms:W3CDTF">2019-01-29T18:58:12Z</dcterms:modified>
</cp:coreProperties>
</file>