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8"/>
  </p:notesMasterIdLst>
  <p:sldIdLst>
    <p:sldId id="256" r:id="rId2"/>
    <p:sldId id="262" r:id="rId3"/>
    <p:sldId id="257" r:id="rId4"/>
    <p:sldId id="258" r:id="rId5"/>
    <p:sldId id="260" r:id="rId6"/>
    <p:sldId id="263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598" autoAdjust="0"/>
  </p:normalViewPr>
  <p:slideViewPr>
    <p:cSldViewPr>
      <p:cViewPr varScale="1">
        <p:scale>
          <a:sx n="93" d="100"/>
          <a:sy n="93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E436C1-0DC8-46A4-BF21-E10F1E0A5A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C46FA38-579A-49BB-B2E9-2E956C031EB9}">
      <dgm:prSet/>
      <dgm:spPr>
        <a:solidFill>
          <a:srgbClr val="92D050"/>
        </a:solidFill>
      </dgm:spPr>
      <dgm:t>
        <a:bodyPr/>
        <a:lstStyle/>
        <a:p>
          <a:pPr rtl="0"/>
          <a:r>
            <a:rPr kumimoji="1" lang="en-US" smtClean="0"/>
            <a:t>SLG</a:t>
          </a:r>
          <a:endParaRPr lang="ja-JP"/>
        </a:p>
      </dgm:t>
    </dgm:pt>
    <dgm:pt modelId="{7A7A8C4C-59C5-4BF1-B659-546EFD032E68}" type="par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8A2393BF-EB71-4682-9136-9B1D87F92795}" type="sib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4E71FA61-2EAC-48EC-99ED-B64C315D2210}" type="pres">
      <dgm:prSet presAssocID="{75E436C1-0DC8-46A4-BF21-E10F1E0A5A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8623837-2692-431E-8852-C4ED9A3634E3}" type="pres">
      <dgm:prSet presAssocID="{CC46FA38-579A-49BB-B2E9-2E956C031EB9}" presName="parentText" presStyleLbl="node1" presStyleIdx="0" presStyleCnt="1" custScaleX="85718" custScaleY="77356" custLinFactY="136293" custLinFactNeighborX="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173671A-B06F-41CB-86D1-00900772F5DB}" type="presOf" srcId="{CC46FA38-579A-49BB-B2E9-2E956C031EB9}" destId="{28623837-2692-431E-8852-C4ED9A3634E3}" srcOrd="0" destOrd="0" presId="urn:microsoft.com/office/officeart/2005/8/layout/vList2"/>
    <dgm:cxn modelId="{FE131FCB-8D99-4DFE-94A5-75EC07A7164C}" type="presOf" srcId="{75E436C1-0DC8-46A4-BF21-E10F1E0A5A2D}" destId="{4E71FA61-2EAC-48EC-99ED-B64C315D2210}" srcOrd="0" destOrd="0" presId="urn:microsoft.com/office/officeart/2005/8/layout/vList2"/>
    <dgm:cxn modelId="{AC97AED6-5025-4B46-8BEB-0121BC3D7AF7}" srcId="{75E436C1-0DC8-46A4-BF21-E10F1E0A5A2D}" destId="{CC46FA38-579A-49BB-B2E9-2E956C031EB9}" srcOrd="0" destOrd="0" parTransId="{7A7A8C4C-59C5-4BF1-B659-546EFD032E68}" sibTransId="{8A2393BF-EB71-4682-9136-9B1D87F92795}"/>
    <dgm:cxn modelId="{ED180FA5-6A0A-42C8-ACCA-A528CDCF10E5}" type="presParOf" srcId="{4E71FA61-2EAC-48EC-99ED-B64C315D2210}" destId="{28623837-2692-431E-8852-C4ED9A3634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E436C1-0DC8-46A4-BF21-E10F1E0A5A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C46FA38-579A-49BB-B2E9-2E956C031EB9}">
      <dgm:prSet/>
      <dgm:spPr>
        <a:solidFill>
          <a:srgbClr val="FF0000"/>
        </a:solidFill>
      </dgm:spPr>
      <dgm:t>
        <a:bodyPr/>
        <a:lstStyle/>
        <a:p>
          <a:pPr rtl="0"/>
          <a:r>
            <a:rPr lang="en-US" altLang="ja-JP" dirty="0" smtClean="0"/>
            <a:t>AVG</a:t>
          </a:r>
          <a:endParaRPr lang="ja-JP" dirty="0"/>
        </a:p>
      </dgm:t>
    </dgm:pt>
    <dgm:pt modelId="{7A7A8C4C-59C5-4BF1-B659-546EFD032E68}" type="par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8A2393BF-EB71-4682-9136-9B1D87F92795}" type="sib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4E71FA61-2EAC-48EC-99ED-B64C315D2210}" type="pres">
      <dgm:prSet presAssocID="{75E436C1-0DC8-46A4-BF21-E10F1E0A5A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8623837-2692-431E-8852-C4ED9A3634E3}" type="pres">
      <dgm:prSet presAssocID="{CC46FA38-579A-49BB-B2E9-2E956C031EB9}" presName="parentText" presStyleLbl="node1" presStyleIdx="0" presStyleCnt="1" custScaleX="85718" custScaleY="77356" custLinFactX="-100000" custLinFactNeighborX="-135647" custLinFactNeighborY="-2388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25A65E5-158D-48F3-8DFB-01F5B51524C6}" type="presOf" srcId="{CC46FA38-579A-49BB-B2E9-2E956C031EB9}" destId="{28623837-2692-431E-8852-C4ED9A3634E3}" srcOrd="0" destOrd="0" presId="urn:microsoft.com/office/officeart/2005/8/layout/vList2"/>
    <dgm:cxn modelId="{AC97AED6-5025-4B46-8BEB-0121BC3D7AF7}" srcId="{75E436C1-0DC8-46A4-BF21-E10F1E0A5A2D}" destId="{CC46FA38-579A-49BB-B2E9-2E956C031EB9}" srcOrd="0" destOrd="0" parTransId="{7A7A8C4C-59C5-4BF1-B659-546EFD032E68}" sibTransId="{8A2393BF-EB71-4682-9136-9B1D87F92795}"/>
    <dgm:cxn modelId="{EBB63507-6A3D-4D21-AC05-709C7354BA6D}" type="presOf" srcId="{75E436C1-0DC8-46A4-BF21-E10F1E0A5A2D}" destId="{4E71FA61-2EAC-48EC-99ED-B64C315D2210}" srcOrd="0" destOrd="0" presId="urn:microsoft.com/office/officeart/2005/8/layout/vList2"/>
    <dgm:cxn modelId="{3B32DD3B-8537-4E16-B294-039E0119FA3C}" type="presParOf" srcId="{4E71FA61-2EAC-48EC-99ED-B64C315D2210}" destId="{28623837-2692-431E-8852-C4ED9A3634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E436C1-0DC8-46A4-BF21-E10F1E0A5A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C46FA38-579A-49BB-B2E9-2E956C031EB9}">
      <dgm:prSet/>
      <dgm:spPr>
        <a:solidFill>
          <a:srgbClr val="FFC000"/>
        </a:solidFill>
      </dgm:spPr>
      <dgm:t>
        <a:bodyPr/>
        <a:lstStyle/>
        <a:p>
          <a:pPr rtl="0"/>
          <a:r>
            <a:rPr lang="ja-JP" altLang="en-US" dirty="0" smtClean="0">
              <a:solidFill>
                <a:schemeClr val="bg1"/>
              </a:solidFill>
            </a:rPr>
            <a:t>イベント発生</a:t>
          </a:r>
          <a:endParaRPr lang="ja-JP" dirty="0">
            <a:solidFill>
              <a:schemeClr val="bg1"/>
            </a:solidFill>
          </a:endParaRPr>
        </a:p>
      </dgm:t>
    </dgm:pt>
    <dgm:pt modelId="{7A7A8C4C-59C5-4BF1-B659-546EFD032E68}" type="par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8A2393BF-EB71-4682-9136-9B1D87F92795}" type="sib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4E71FA61-2EAC-48EC-99ED-B64C315D2210}" type="pres">
      <dgm:prSet presAssocID="{75E436C1-0DC8-46A4-BF21-E10F1E0A5A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8623837-2692-431E-8852-C4ED9A3634E3}" type="pres">
      <dgm:prSet presAssocID="{CC46FA38-579A-49BB-B2E9-2E956C031EB9}" presName="parentText" presStyleLbl="node1" presStyleIdx="0" presStyleCnt="1" custScaleX="85718" custScaleY="77356" custLinFactY="136293" custLinFactNeighborX="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EBE53C2-AF79-458C-A411-DC0D939EA8FB}" type="presOf" srcId="{75E436C1-0DC8-46A4-BF21-E10F1E0A5A2D}" destId="{4E71FA61-2EAC-48EC-99ED-B64C315D2210}" srcOrd="0" destOrd="0" presId="urn:microsoft.com/office/officeart/2005/8/layout/vList2"/>
    <dgm:cxn modelId="{AC97AED6-5025-4B46-8BEB-0121BC3D7AF7}" srcId="{75E436C1-0DC8-46A4-BF21-E10F1E0A5A2D}" destId="{CC46FA38-579A-49BB-B2E9-2E956C031EB9}" srcOrd="0" destOrd="0" parTransId="{7A7A8C4C-59C5-4BF1-B659-546EFD032E68}" sibTransId="{8A2393BF-EB71-4682-9136-9B1D87F92795}"/>
    <dgm:cxn modelId="{F27A7130-D761-4E92-8971-D89463CAAD9A}" type="presOf" srcId="{CC46FA38-579A-49BB-B2E9-2E956C031EB9}" destId="{28623837-2692-431E-8852-C4ED9A3634E3}" srcOrd="0" destOrd="0" presId="urn:microsoft.com/office/officeart/2005/8/layout/vList2"/>
    <dgm:cxn modelId="{2ADE5F8E-EB55-435B-87CF-D9541CD4F251}" type="presParOf" srcId="{4E71FA61-2EAC-48EC-99ED-B64C315D2210}" destId="{28623837-2692-431E-8852-C4ED9A3634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E436C1-0DC8-46A4-BF21-E10F1E0A5A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C46FA38-579A-49BB-B2E9-2E956C031EB9}">
      <dgm:prSet/>
      <dgm:spPr>
        <a:solidFill>
          <a:srgbClr val="00B0F0"/>
        </a:solidFill>
      </dgm:spPr>
      <dgm:t>
        <a:bodyPr/>
        <a:lstStyle/>
        <a:p>
          <a:pPr rtl="0"/>
          <a:r>
            <a:rPr lang="ja-JP" altLang="en-US" dirty="0" smtClean="0">
              <a:solidFill>
                <a:schemeClr val="bg1"/>
              </a:solidFill>
            </a:rPr>
            <a:t>イベント終了</a:t>
          </a:r>
          <a:endParaRPr lang="ja-JP" dirty="0">
            <a:solidFill>
              <a:schemeClr val="bg1"/>
            </a:solidFill>
          </a:endParaRPr>
        </a:p>
      </dgm:t>
    </dgm:pt>
    <dgm:pt modelId="{7A7A8C4C-59C5-4BF1-B659-546EFD032E68}" type="par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8A2393BF-EB71-4682-9136-9B1D87F92795}" type="sibTrans" cxnId="{AC97AED6-5025-4B46-8BEB-0121BC3D7AF7}">
      <dgm:prSet/>
      <dgm:spPr/>
      <dgm:t>
        <a:bodyPr/>
        <a:lstStyle/>
        <a:p>
          <a:endParaRPr kumimoji="1" lang="ja-JP" altLang="en-US"/>
        </a:p>
      </dgm:t>
    </dgm:pt>
    <dgm:pt modelId="{4E71FA61-2EAC-48EC-99ED-B64C315D2210}" type="pres">
      <dgm:prSet presAssocID="{75E436C1-0DC8-46A4-BF21-E10F1E0A5A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8623837-2692-431E-8852-C4ED9A3634E3}" type="pres">
      <dgm:prSet presAssocID="{CC46FA38-579A-49BB-B2E9-2E956C031EB9}" presName="parentText" presStyleLbl="node1" presStyleIdx="0" presStyleCnt="1" custScaleX="85718" custScaleY="77356" custLinFactY="136293" custLinFactNeighborX="0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ED40736-F14B-4A74-AC02-8A1277824F17}" type="presOf" srcId="{CC46FA38-579A-49BB-B2E9-2E956C031EB9}" destId="{28623837-2692-431E-8852-C4ED9A3634E3}" srcOrd="0" destOrd="0" presId="urn:microsoft.com/office/officeart/2005/8/layout/vList2"/>
    <dgm:cxn modelId="{AC97AED6-5025-4B46-8BEB-0121BC3D7AF7}" srcId="{75E436C1-0DC8-46A4-BF21-E10F1E0A5A2D}" destId="{CC46FA38-579A-49BB-B2E9-2E956C031EB9}" srcOrd="0" destOrd="0" parTransId="{7A7A8C4C-59C5-4BF1-B659-546EFD032E68}" sibTransId="{8A2393BF-EB71-4682-9136-9B1D87F92795}"/>
    <dgm:cxn modelId="{91C472ED-6513-4A1E-8D23-DD815F62180D}" type="presOf" srcId="{75E436C1-0DC8-46A4-BF21-E10F1E0A5A2D}" destId="{4E71FA61-2EAC-48EC-99ED-B64C315D2210}" srcOrd="0" destOrd="0" presId="urn:microsoft.com/office/officeart/2005/8/layout/vList2"/>
    <dgm:cxn modelId="{F9ED5300-CEAB-4842-9DAC-9B2A9C14F4E0}" type="presParOf" srcId="{4E71FA61-2EAC-48EC-99ED-B64C315D2210}" destId="{28623837-2692-431E-8852-C4ED9A3634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23837-2692-431E-8852-C4ED9A3634E3}">
      <dsp:nvSpPr>
        <dsp:cNvPr id="0" name=""/>
        <dsp:cNvSpPr/>
      </dsp:nvSpPr>
      <dsp:spPr>
        <a:xfrm>
          <a:off x="72009" y="84535"/>
          <a:ext cx="864379" cy="532178"/>
        </a:xfrm>
        <a:prstGeom prst="round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100" kern="1200" smtClean="0"/>
            <a:t>SLG</a:t>
          </a:r>
          <a:endParaRPr lang="ja-JP" sz="2100" kern="1200"/>
        </a:p>
      </dsp:txBody>
      <dsp:txXfrm>
        <a:off x="97988" y="110514"/>
        <a:ext cx="812421" cy="4802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23837-2692-431E-8852-C4ED9A3634E3}">
      <dsp:nvSpPr>
        <dsp:cNvPr id="0" name=""/>
        <dsp:cNvSpPr/>
      </dsp:nvSpPr>
      <dsp:spPr>
        <a:xfrm>
          <a:off x="0" y="0"/>
          <a:ext cx="864379" cy="475159"/>
        </a:xfrm>
        <a:prstGeom prst="roundRect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1900" kern="1200" dirty="0" smtClean="0"/>
            <a:t>AVG</a:t>
          </a:r>
          <a:endParaRPr lang="ja-JP" sz="1900" kern="1200" dirty="0"/>
        </a:p>
      </dsp:txBody>
      <dsp:txXfrm>
        <a:off x="23195" y="23195"/>
        <a:ext cx="817989" cy="4287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23837-2692-431E-8852-C4ED9A3634E3}">
      <dsp:nvSpPr>
        <dsp:cNvPr id="0" name=""/>
        <dsp:cNvSpPr/>
      </dsp:nvSpPr>
      <dsp:spPr>
        <a:xfrm>
          <a:off x="102841" y="192713"/>
          <a:ext cx="1234476" cy="311342"/>
        </a:xfrm>
        <a:prstGeom prst="roundRect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>
              <a:solidFill>
                <a:schemeClr val="bg1"/>
              </a:solidFill>
            </a:rPr>
            <a:t>イベント発生</a:t>
          </a:r>
          <a:endParaRPr lang="ja-JP" sz="1200" kern="1200" dirty="0">
            <a:solidFill>
              <a:schemeClr val="bg1"/>
            </a:solidFill>
          </a:endParaRPr>
        </a:p>
      </dsp:txBody>
      <dsp:txXfrm>
        <a:off x="118039" y="207911"/>
        <a:ext cx="1204080" cy="2809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23837-2692-431E-8852-C4ED9A3634E3}">
      <dsp:nvSpPr>
        <dsp:cNvPr id="0" name=""/>
        <dsp:cNvSpPr/>
      </dsp:nvSpPr>
      <dsp:spPr>
        <a:xfrm>
          <a:off x="102841" y="192713"/>
          <a:ext cx="1234476" cy="311342"/>
        </a:xfrm>
        <a:prstGeom prst="roundRect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>
              <a:solidFill>
                <a:schemeClr val="bg1"/>
              </a:solidFill>
            </a:rPr>
            <a:t>イベント終了</a:t>
          </a:r>
          <a:endParaRPr lang="ja-JP" sz="1200" kern="1200" dirty="0">
            <a:solidFill>
              <a:schemeClr val="bg1"/>
            </a:solidFill>
          </a:endParaRPr>
        </a:p>
      </dsp:txBody>
      <dsp:txXfrm>
        <a:off x="118039" y="207911"/>
        <a:ext cx="1204080" cy="280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53911-F889-49FB-B05F-22D57FF1C8CB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485F0-3DE4-4DF3-8058-10E7E8BDC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625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42D9F5-7847-46BA-83D2-A4D7D7CB2366}" type="datetimeFigureOut">
              <a:rPr kumimoji="1" lang="ja-JP" altLang="en-US" smtClean="0"/>
              <a:t>2016/12/1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B011A78-8E31-4E61-B058-989C7B52E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kumimoji="1"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18" Type="http://schemas.openxmlformats.org/officeDocument/2006/relationships/diagramColors" Target="../diagrams/colors3.xml"/><Relationship Id="rId3" Type="http://schemas.openxmlformats.org/officeDocument/2006/relationships/image" Target="../media/image23.png"/><Relationship Id="rId21" Type="http://schemas.openxmlformats.org/officeDocument/2006/relationships/diagramLayout" Target="../diagrams/layout4.xml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17" Type="http://schemas.openxmlformats.org/officeDocument/2006/relationships/diagramQuickStyle" Target="../diagrams/quickStyle3.xml"/><Relationship Id="rId2" Type="http://schemas.openxmlformats.org/officeDocument/2006/relationships/image" Target="../media/image22.jpeg"/><Relationship Id="rId16" Type="http://schemas.openxmlformats.org/officeDocument/2006/relationships/diagramLayout" Target="../diagrams/layout3.xml"/><Relationship Id="rId20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24" Type="http://schemas.microsoft.com/office/2007/relationships/diagramDrawing" Target="../diagrams/drawing4.xml"/><Relationship Id="rId5" Type="http://schemas.openxmlformats.org/officeDocument/2006/relationships/diagramData" Target="../diagrams/data1.xml"/><Relationship Id="rId15" Type="http://schemas.openxmlformats.org/officeDocument/2006/relationships/diagramData" Target="../diagrams/data3.xml"/><Relationship Id="rId23" Type="http://schemas.openxmlformats.org/officeDocument/2006/relationships/diagramColors" Target="../diagrams/colors4.xml"/><Relationship Id="rId10" Type="http://schemas.openxmlformats.org/officeDocument/2006/relationships/diagramData" Target="../diagrams/data2.xml"/><Relationship Id="rId19" Type="http://schemas.microsoft.com/office/2007/relationships/diagramDrawing" Target="../diagrams/drawing3.xml"/><Relationship Id="rId4" Type="http://schemas.openxmlformats.org/officeDocument/2006/relationships/image" Target="../media/image11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Relationship Id="rId22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" name="Picture 37" descr="C:\Users\Mahiro\Desktop\uchu2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47" y="-6310"/>
            <a:ext cx="9162047" cy="687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Users\Mahiro\Desktop\新規キャンバ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77558"/>
            <a:ext cx="6247614" cy="594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Mahiro\Desktop\genlogo (1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07908"/>
            <a:ext cx="7700499" cy="284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Mahiro\Desktop\r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52736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E:\創作物（共同\この土塊からの脱出を！\ele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283" y="4394350"/>
            <a:ext cx="4843036" cy="178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843808" y="5515533"/>
            <a:ext cx="269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i="1" dirty="0" smtClean="0">
                <a:solidFill>
                  <a:schemeClr val="bg1"/>
                </a:solidFill>
              </a:rPr>
              <a:t>Planning:</a:t>
            </a:r>
            <a:r>
              <a:rPr lang="ja-JP" altLang="en-US" sz="2000" b="1" i="1" dirty="0" smtClean="0">
                <a:solidFill>
                  <a:schemeClr val="bg1"/>
                </a:solidFill>
              </a:rPr>
              <a:t>マヒロー</a:t>
            </a:r>
            <a:endParaRPr kumimoji="1" lang="ja-JP" altLang="en-US" sz="2000" b="1" i="1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43808" y="4653136"/>
            <a:ext cx="3512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chemeClr val="bg1"/>
                </a:solidFill>
              </a:rPr>
              <a:t>Title:</a:t>
            </a:r>
            <a:r>
              <a:rPr kumimoji="1" lang="ja-JP" altLang="en-US" sz="2000" b="1" i="1" dirty="0" smtClean="0">
                <a:solidFill>
                  <a:schemeClr val="bg1"/>
                </a:solidFill>
              </a:rPr>
              <a:t>この土塊からの脱出を！</a:t>
            </a:r>
            <a:endParaRPr kumimoji="1" lang="en-US" altLang="ja-JP" sz="2000" b="1" i="1" dirty="0" smtClean="0">
              <a:solidFill>
                <a:schemeClr val="bg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843807" y="5053246"/>
            <a:ext cx="4176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i="1" dirty="0" smtClean="0">
                <a:solidFill>
                  <a:schemeClr val="bg1"/>
                </a:solidFill>
              </a:rPr>
              <a:t>Genre</a:t>
            </a:r>
            <a:r>
              <a:rPr lang="ja-JP" altLang="en-US" sz="2000" b="1" i="1" dirty="0" smtClean="0">
                <a:solidFill>
                  <a:schemeClr val="bg1"/>
                </a:solidFill>
              </a:rPr>
              <a:t>：</a:t>
            </a:r>
            <a:r>
              <a:rPr lang="ja-JP" altLang="en-US" sz="2000" b="1" i="1" dirty="0">
                <a:solidFill>
                  <a:schemeClr val="bg1"/>
                </a:solidFill>
              </a:rPr>
              <a:t>明日</a:t>
            </a:r>
            <a:r>
              <a:rPr lang="ja-JP" altLang="en-US" sz="2000" b="1" i="1" dirty="0" smtClean="0">
                <a:solidFill>
                  <a:schemeClr val="bg1"/>
                </a:solidFill>
              </a:rPr>
              <a:t>に逃げ込む</a:t>
            </a:r>
            <a:r>
              <a:rPr lang="en-US" altLang="ja-JP" sz="2000" b="1" i="1" dirty="0" smtClean="0">
                <a:solidFill>
                  <a:schemeClr val="bg1"/>
                </a:solidFill>
              </a:rPr>
              <a:t>SLG</a:t>
            </a:r>
            <a:endParaRPr kumimoji="1" lang="ja-JP" altLang="en-US" sz="2000" b="1" i="1" dirty="0">
              <a:solidFill>
                <a:schemeClr val="bg1"/>
              </a:solidFill>
            </a:endParaRPr>
          </a:p>
        </p:txBody>
      </p:sp>
      <p:pic>
        <p:nvPicPr>
          <p:cNvPr id="1064" name="Picture 40" descr="C:\Users\Mahiro\Desktop\819-69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109" y="5053246"/>
            <a:ext cx="392049" cy="39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C:\Users\Mahiro\Desktop\n571570e10f1abc10 (2)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558" y="2708920"/>
            <a:ext cx="2486184" cy="81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4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Mahiro\Desktop\新規キャンバス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60" y="0"/>
            <a:ext cx="328384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67544" y="40148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/>
              <a:t>Story –</a:t>
            </a:r>
            <a:r>
              <a:rPr lang="ja-JP" altLang="en-US" sz="2800" b="1" i="1" dirty="0"/>
              <a:t> </a:t>
            </a:r>
            <a:r>
              <a:rPr lang="ja-JP" altLang="en-US" sz="2800" b="1" i="1" dirty="0" smtClean="0"/>
              <a:t>ストーリー</a:t>
            </a:r>
            <a:endParaRPr lang="en-US" altLang="ja-JP" sz="2800" b="1" i="1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3568" y="1619686"/>
            <a:ext cx="7596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ある日、創造主がお昼寝から目覚めると４５億年</a:t>
            </a:r>
            <a:r>
              <a:rPr lang="ja-JP" altLang="en-US" sz="2000" dirty="0" smtClean="0"/>
              <a:t>が過ぎていた</a:t>
            </a:r>
            <a:r>
              <a:rPr lang="ja-JP" altLang="en-US" dirty="0" smtClean="0"/>
              <a:t>。</a:t>
            </a:r>
            <a:endParaRPr kumimoji="1" lang="ja-JP" altLang="en-US" dirty="0"/>
          </a:p>
        </p:txBody>
      </p:sp>
      <p:pic>
        <p:nvPicPr>
          <p:cNvPr id="4098" name="Picture 2" descr="C:\Users\Mahiro\Desktop\土塊\kkde_200a4\tuchikure_kkde\project\test\data\image\opek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28719"/>
            <a:ext cx="2232264" cy="22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円形吹き出し 23"/>
          <p:cNvSpPr/>
          <p:nvPr/>
        </p:nvSpPr>
        <p:spPr>
          <a:xfrm>
            <a:off x="2339752" y="2335241"/>
            <a:ext cx="5184560" cy="1116704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創造主</a:t>
            </a:r>
            <a:r>
              <a:rPr lang="ja-JP" altLang="en-US" dirty="0" smtClean="0">
                <a:solidFill>
                  <a:schemeClr val="tx1"/>
                </a:solidFill>
              </a:rPr>
              <a:t>様大変です！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あと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５分</a:t>
            </a:r>
            <a:r>
              <a:rPr kumimoji="1" lang="ja-JP" altLang="en-US" dirty="0" smtClean="0">
                <a:solidFill>
                  <a:schemeClr val="tx1"/>
                </a:solidFill>
              </a:rPr>
              <a:t>で地球に巨大隕石が！！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12160" y="2019796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※</a:t>
            </a:r>
            <a:r>
              <a:rPr kumimoji="1" lang="ja-JP" altLang="en-US" sz="1600" dirty="0" smtClean="0"/>
              <a:t>創造主時間で半日くらい</a:t>
            </a:r>
            <a:endParaRPr kumimoji="1" lang="ja-JP" altLang="en-US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5616" y="4988789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かくして、地球の民を救うため</a:t>
            </a:r>
            <a:endParaRPr kumimoji="1" lang="en-US" altLang="ja-JP" sz="2000" dirty="0" smtClean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　　　　　　創造主様の短い戦いが始まったのでした。</a:t>
            </a:r>
            <a:endParaRPr kumimoji="1" lang="ja-JP" altLang="en-US" sz="2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876255" y="3174946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※</a:t>
            </a:r>
            <a:r>
              <a:rPr lang="ja-JP" altLang="en-US" sz="1200" dirty="0" smtClean="0"/>
              <a:t>人間の時間で１万年</a:t>
            </a:r>
            <a:r>
              <a:rPr kumimoji="1" lang="ja-JP" altLang="en-US" sz="1200" dirty="0" smtClean="0"/>
              <a:t>くらい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1912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6" descr="C:\Users\Mahiro\Desktop\新規キャンバ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939" y="4149080"/>
            <a:ext cx="2105230" cy="200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ahiro\Desktop\新規キャンバスd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60" y="0"/>
            <a:ext cx="328384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ahiro\Desktop\64105672_PW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643" y="1026932"/>
            <a:ext cx="2718400" cy="15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67544" y="40148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/>
              <a:t>What’s game? –</a:t>
            </a:r>
            <a:r>
              <a:rPr kumimoji="1" lang="ja-JP" altLang="en-US" sz="2800" b="1" i="1" dirty="0" smtClean="0"/>
              <a:t>ゲーム</a:t>
            </a:r>
            <a:r>
              <a:rPr lang="ja-JP" altLang="en-US" sz="2800" b="1" i="1" dirty="0" smtClean="0"/>
              <a:t>概要</a:t>
            </a:r>
            <a:endParaRPr kumimoji="1" lang="en-US" altLang="ja-JP" sz="2800" b="1" i="1" dirty="0" smtClean="0"/>
          </a:p>
        </p:txBody>
      </p:sp>
      <p:pic>
        <p:nvPicPr>
          <p:cNvPr id="1026" name="Picture 2" descr="C:\Users\Mahiro\Desktop\e493dfe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533" y="4735344"/>
            <a:ext cx="738346" cy="62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035846" y="1797146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３００秒以内に</a:t>
            </a:r>
            <a:r>
              <a:rPr lang="ja-JP" altLang="en-US" sz="3600" dirty="0" smtClean="0">
                <a:solidFill>
                  <a:srgbClr val="FF0000"/>
                </a:solidFill>
              </a:rPr>
              <a:t>文明を発展</a:t>
            </a:r>
            <a:r>
              <a:rPr lang="ja-JP" altLang="en-US" dirty="0"/>
              <a:t>させ</a:t>
            </a:r>
            <a:r>
              <a:rPr lang="ja-JP" altLang="en-US" dirty="0" smtClean="0"/>
              <a:t>、</a:t>
            </a:r>
            <a:endParaRPr lang="en-US" altLang="ja-JP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55976" y="2348880"/>
            <a:ext cx="3749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人類を宇宙に</a:t>
            </a:r>
            <a:r>
              <a:rPr kumimoji="1" lang="ja-JP" altLang="en-US" sz="4000" dirty="0" smtClean="0">
                <a:solidFill>
                  <a:srgbClr val="FF0000"/>
                </a:solidFill>
              </a:rPr>
              <a:t>脱出</a:t>
            </a:r>
            <a:r>
              <a:rPr lang="ja-JP" altLang="en-US" dirty="0" smtClean="0"/>
              <a:t>させよう！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3348" y="1161618"/>
            <a:ext cx="3889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FF0000"/>
                </a:solidFill>
              </a:rPr>
              <a:t>地球をクリック</a:t>
            </a:r>
            <a:r>
              <a:rPr kumimoji="1" lang="ja-JP" altLang="en-US" dirty="0" smtClean="0"/>
              <a:t>して</a:t>
            </a:r>
            <a:endParaRPr kumimoji="1" lang="ja-JP" altLang="en-US" dirty="0"/>
          </a:p>
        </p:txBody>
      </p:sp>
      <p:pic>
        <p:nvPicPr>
          <p:cNvPr id="4102" name="Picture 6" descr="C:\Users\Mahiro\Desktop\lgi01a20130902130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9" y="3056766"/>
            <a:ext cx="1584176" cy="157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Mahiro\Desktop\canstock9457128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30" y="4041780"/>
            <a:ext cx="891601" cy="81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4657760" y="4706741"/>
            <a:ext cx="446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３００秒経つと巨大隕石が激突し、</a:t>
            </a:r>
            <a:endParaRPr kumimoji="1" lang="en-US" altLang="ja-JP" dirty="0" smtClean="0"/>
          </a:p>
          <a:p>
            <a:r>
              <a:rPr lang="ja-JP" altLang="en-US" dirty="0" smtClean="0"/>
              <a:t>　　　地球は跡形もなく消え去ります。</a:t>
            </a:r>
            <a:endParaRPr kumimoji="1" lang="ja-JP" altLang="en-US" dirty="0"/>
          </a:p>
        </p:txBody>
      </p:sp>
      <p:sp>
        <p:nvSpPr>
          <p:cNvPr id="17" name="円形吹き出し 16"/>
          <p:cNvSpPr/>
          <p:nvPr/>
        </p:nvSpPr>
        <p:spPr>
          <a:xfrm>
            <a:off x="1035846" y="2695318"/>
            <a:ext cx="1391860" cy="539326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脱出！</a:t>
            </a:r>
            <a:r>
              <a:rPr lang="en-US" altLang="ja-JP" dirty="0" smtClean="0"/>
              <a:t>!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47119" y="5353072"/>
            <a:ext cx="446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神である貴方は文明を発展させ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300</a:t>
            </a:r>
            <a:r>
              <a:rPr lang="ja-JP" altLang="en-US" dirty="0" smtClean="0"/>
              <a:t>秒以内に</a:t>
            </a:r>
            <a:r>
              <a:rPr kumimoji="1" lang="ja-JP" altLang="en-US" dirty="0" smtClean="0"/>
              <a:t>人類を脱出させましょう</a:t>
            </a:r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3598546" y="3276081"/>
            <a:ext cx="1631370" cy="61264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皆殺しだ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4105" name="Picture 9" descr="C:\Users\Mahiro\Desktop\finge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372" y="5126416"/>
            <a:ext cx="1116685" cy="145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円形吹き出し 19"/>
          <p:cNvSpPr/>
          <p:nvPr/>
        </p:nvSpPr>
        <p:spPr>
          <a:xfrm>
            <a:off x="2731643" y="5515553"/>
            <a:ext cx="2122528" cy="61264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羽</a:t>
            </a:r>
            <a:r>
              <a:rPr lang="ja-JP" altLang="en-US" sz="1400" dirty="0" err="1" smtClean="0">
                <a:solidFill>
                  <a:schemeClr val="tx1"/>
                </a:solidFill>
              </a:rPr>
              <a:t>ば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たけ人類！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上矢印 21"/>
          <p:cNvSpPr/>
          <p:nvPr/>
        </p:nvSpPr>
        <p:spPr>
          <a:xfrm>
            <a:off x="1883945" y="5308421"/>
            <a:ext cx="494006" cy="129935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</a:rPr>
              <a:t>クリック！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7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6" descr="C:\Users\Mahiro\Desktop\新規キャンバ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11478"/>
            <a:ext cx="1585601" cy="150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ahiro\Desktop\e493dfe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69" y="1465667"/>
            <a:ext cx="618465" cy="52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ahiro\Desktop\新規キャンバスd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60" y="0"/>
            <a:ext cx="328384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67544" y="40148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 smtClean="0"/>
              <a:t>System</a:t>
            </a:r>
            <a:r>
              <a:rPr kumimoji="1" lang="en-US" altLang="ja-JP" sz="2800" b="1" i="1" dirty="0" smtClean="0"/>
              <a:t> –</a:t>
            </a:r>
            <a:r>
              <a:rPr kumimoji="1" lang="ja-JP" altLang="en-US" sz="2800" b="1" i="1" dirty="0" smtClean="0"/>
              <a:t>ゲーム</a:t>
            </a:r>
            <a:r>
              <a:rPr lang="ja-JP" altLang="en-US" sz="2800" b="1" i="1" dirty="0" smtClean="0"/>
              <a:t>システム</a:t>
            </a:r>
            <a:endParaRPr kumimoji="1" lang="en-US" altLang="ja-JP" sz="2800" b="1" i="1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1177517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①</a:t>
            </a:r>
            <a:r>
              <a:rPr kumimoji="1" lang="ja-JP" altLang="en-US" dirty="0" smtClean="0"/>
              <a:t>地球を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クリック</a:t>
            </a:r>
            <a:r>
              <a:rPr kumimoji="1" lang="ja-JP" altLang="en-US" dirty="0" smtClean="0"/>
              <a:t>する事で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人類を誕生させます。</a:t>
            </a:r>
            <a:endParaRPr kumimoji="1" lang="ja-JP" altLang="en-US" dirty="0"/>
          </a:p>
        </p:txBody>
      </p:sp>
      <p:pic>
        <p:nvPicPr>
          <p:cNvPr id="23" name="Picture 9" descr="C:\Users\Mahiro\Desktop\finger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197" y="1823848"/>
            <a:ext cx="793513" cy="103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上矢印 25"/>
          <p:cNvSpPr/>
          <p:nvPr/>
        </p:nvSpPr>
        <p:spPr>
          <a:xfrm>
            <a:off x="4326119" y="1998686"/>
            <a:ext cx="442520" cy="96276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</a:rPr>
              <a:t>クリック！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27" name="円形吹き出し 26"/>
          <p:cNvSpPr/>
          <p:nvPr/>
        </p:nvSpPr>
        <p:spPr>
          <a:xfrm>
            <a:off x="5076056" y="1629358"/>
            <a:ext cx="1584176" cy="61264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ちょい</a:t>
            </a:r>
            <a:r>
              <a:rPr lang="ja-JP" altLang="en-US" sz="1400" dirty="0" smtClean="0">
                <a:solidFill>
                  <a:schemeClr val="tx1"/>
                </a:solidFill>
              </a:rPr>
              <a:t>な！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5724128" y="2398596"/>
            <a:ext cx="936104" cy="443831"/>
          </a:xfrm>
          <a:prstGeom prst="round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クリック毎に誕生</a:t>
            </a:r>
            <a:endParaRPr kumimoji="1" lang="ja-JP" altLang="en-US" sz="1200" dirty="0"/>
          </a:p>
        </p:txBody>
      </p:sp>
      <p:pic>
        <p:nvPicPr>
          <p:cNvPr id="5123" name="Picture 3" descr="C:\Users\Mahiro\Desktop\新規キャンバスe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073276"/>
            <a:ext cx="1656184" cy="78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01893" y="2996952"/>
            <a:ext cx="4214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②人口を増やす事で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科学力</a:t>
            </a:r>
            <a:r>
              <a:rPr kumimoji="1" lang="ja-JP" altLang="en-US" dirty="0" smtClean="0"/>
              <a:t>を上げます。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79440" y="215670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※</a:t>
            </a:r>
            <a:r>
              <a:rPr lang="ja-JP" altLang="en-US" sz="1200" dirty="0" smtClean="0"/>
              <a:t>アップデートを購入すると、</a:t>
            </a:r>
            <a:endParaRPr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１クリック誕生する人数が増えます。</a:t>
            </a: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79440" y="1896140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※</a:t>
            </a:r>
            <a:r>
              <a:rPr kumimoji="1" lang="ja-JP" altLang="en-US" sz="1200" dirty="0" smtClean="0"/>
              <a:t>最初は１</a:t>
            </a:r>
            <a:r>
              <a:rPr lang="ja-JP" altLang="en-US" sz="1200" dirty="0" smtClean="0"/>
              <a:t>クリック一人。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20272" y="1727495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/>
              <a:t>①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668344" y="172749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②</a:t>
            </a:r>
            <a:endParaRPr kumimoji="1" lang="ja-JP" altLang="en-US" sz="12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188487" y="1728212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③</a:t>
            </a:r>
            <a:endParaRPr kumimoji="1" lang="ja-JP" altLang="en-US" sz="1200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79440" y="3532863"/>
            <a:ext cx="3570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※</a:t>
            </a:r>
            <a:r>
              <a:rPr lang="ja-JP" altLang="en-US" sz="1200" dirty="0"/>
              <a:t>人口</a:t>
            </a:r>
            <a:r>
              <a:rPr lang="ja-JP" altLang="en-US" sz="1200" dirty="0" smtClean="0"/>
              <a:t>が多ければ、科学力も沢山上がります。</a:t>
            </a:r>
            <a:endParaRPr kumimoji="1" lang="ja-JP" altLang="en-US" sz="12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79440" y="3789851"/>
            <a:ext cx="356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※</a:t>
            </a:r>
            <a:r>
              <a:rPr kumimoji="1" lang="ja-JP" altLang="en-US" sz="1200" dirty="0" smtClean="0"/>
              <a:t>アップデートで科学力の上がり方も増減します。</a:t>
            </a:r>
            <a:endParaRPr kumimoji="1" lang="ja-JP" altLang="en-US" sz="1200" dirty="0"/>
          </a:p>
        </p:txBody>
      </p:sp>
      <p:pic>
        <p:nvPicPr>
          <p:cNvPr id="5125" name="Picture 5" descr="C:\Users\Mahiro\Desktop\12ea294c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17" y="4372073"/>
            <a:ext cx="726717" cy="72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5" descr="C:\Users\Mahiro\Desktop\12ea294c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242" y="3736657"/>
            <a:ext cx="658764" cy="65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角丸四角形 40"/>
          <p:cNvSpPr/>
          <p:nvPr/>
        </p:nvSpPr>
        <p:spPr>
          <a:xfrm>
            <a:off x="5735721" y="3449446"/>
            <a:ext cx="936104" cy="443831"/>
          </a:xfrm>
          <a:prstGeom prst="roundRect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人口により発生</a:t>
            </a:r>
            <a:endParaRPr kumimoji="1" lang="ja-JP" altLang="en-US" sz="1200" dirty="0"/>
          </a:p>
        </p:txBody>
      </p:sp>
      <p:sp>
        <p:nvSpPr>
          <p:cNvPr id="12" name="下矢印 11"/>
          <p:cNvSpPr/>
          <p:nvPr/>
        </p:nvSpPr>
        <p:spPr>
          <a:xfrm>
            <a:off x="7127571" y="3098664"/>
            <a:ext cx="1153553" cy="69037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Picture 5" descr="C:\Users\Mahiro\Desktop\12ea294c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049" y="4359959"/>
            <a:ext cx="711343" cy="71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C:\Users\Mahiro\Desktop\12ea294c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453" y="3760005"/>
            <a:ext cx="612068" cy="61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" descr="C:\Users\Mahiro\Desktop\12ea294c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4395421"/>
            <a:ext cx="711343" cy="71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テキスト ボックス 47"/>
          <p:cNvSpPr txBox="1"/>
          <p:nvPr/>
        </p:nvSpPr>
        <p:spPr>
          <a:xfrm>
            <a:off x="513735" y="4395421"/>
            <a:ext cx="4214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③</a:t>
            </a:r>
            <a:r>
              <a:rPr kumimoji="1" lang="ja-JP" altLang="en-US" dirty="0" smtClean="0"/>
              <a:t>人口を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消費</a:t>
            </a:r>
            <a:r>
              <a:rPr kumimoji="1" lang="ja-JP" altLang="en-US" dirty="0" smtClean="0"/>
              <a:t>してアップデートを購入。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79440" y="4968264"/>
            <a:ext cx="4628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※</a:t>
            </a:r>
            <a:r>
              <a:rPr lang="ja-JP" altLang="en-US" sz="1200" dirty="0" smtClean="0"/>
              <a:t>アップデートにより、人口</a:t>
            </a:r>
            <a:r>
              <a:rPr lang="en-US" altLang="ja-JP" sz="1200" dirty="0" smtClean="0"/>
              <a:t>or</a:t>
            </a:r>
            <a:r>
              <a:rPr lang="ja-JP" altLang="en-US" sz="1200" dirty="0" smtClean="0"/>
              <a:t>科学力の上昇をブーストさせます。</a:t>
            </a:r>
            <a:endParaRPr kumimoji="1" lang="ja-JP" altLang="en-US" sz="12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81203" y="5245286"/>
            <a:ext cx="4628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※</a:t>
            </a:r>
            <a:r>
              <a:rPr lang="ja-JP" altLang="en-US" sz="1200" dirty="0" smtClean="0"/>
              <a:t>その他、様々な効果を及ぼすアップデートがあります。</a:t>
            </a:r>
            <a:endParaRPr kumimoji="1" lang="ja-JP" altLang="en-US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43104" y="5656282"/>
            <a:ext cx="605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u="sng" dirty="0" smtClean="0">
                <a:solidFill>
                  <a:srgbClr val="FF0000"/>
                </a:solidFill>
              </a:rPr>
              <a:t>科学力が移民船を作れるレベルに達すれば</a:t>
            </a:r>
            <a:endParaRPr kumimoji="1"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50669" y="611794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クリア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00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hiro\Desktop\無題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2736304" cy="217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hiro\Desktop\無題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925" y="2060848"/>
            <a:ext cx="3067419" cy="238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ahiro\Desktop\新規キャンバスd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60" y="0"/>
            <a:ext cx="328384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67544" y="40148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/>
              <a:t>Event</a:t>
            </a:r>
            <a:r>
              <a:rPr kumimoji="1" lang="en-US" altLang="ja-JP" sz="2800" b="1" i="1" dirty="0" smtClean="0"/>
              <a:t> –</a:t>
            </a:r>
            <a:r>
              <a:rPr lang="ja-JP" altLang="en-US" sz="2800" b="1" i="1" dirty="0" smtClean="0"/>
              <a:t>ゲームイベント</a:t>
            </a:r>
            <a:endParaRPr kumimoji="1" lang="en-US" altLang="ja-JP" sz="2800" b="1" i="1" dirty="0" smtClean="0"/>
          </a:p>
        </p:txBody>
      </p:sp>
      <p:sp>
        <p:nvSpPr>
          <p:cNvPr id="2" name="曲折矢印 1"/>
          <p:cNvSpPr/>
          <p:nvPr/>
        </p:nvSpPr>
        <p:spPr>
          <a:xfrm>
            <a:off x="5220072" y="4581128"/>
            <a:ext cx="813816" cy="868680"/>
          </a:xfrm>
          <a:prstGeom prst="bentArrow">
            <a:avLst/>
          </a:prstGeom>
          <a:solidFill>
            <a:srgbClr val="FF0000"/>
          </a:solidFill>
          <a:ln>
            <a:solidFill>
              <a:srgbClr val="FFC000"/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7544" y="1043229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ゲーム中、条件を満たす度に</a:t>
            </a:r>
            <a:r>
              <a:rPr kumimoji="1" lang="ja-JP" altLang="en-US" sz="2400" b="1" u="sng" dirty="0" smtClean="0">
                <a:solidFill>
                  <a:srgbClr val="FF0000"/>
                </a:solidFill>
              </a:rPr>
              <a:t>イベント</a:t>
            </a:r>
            <a:r>
              <a:rPr kumimoji="1" lang="ja-JP" altLang="en-US" dirty="0" smtClean="0"/>
              <a:t>が発生</a:t>
            </a:r>
            <a:endParaRPr kumimoji="1" lang="ja-JP" altLang="en-US" dirty="0"/>
          </a:p>
        </p:txBody>
      </p:sp>
      <p:graphicFrame>
        <p:nvGraphicFramePr>
          <p:cNvPr id="10" name="図表 9"/>
          <p:cNvGraphicFramePr/>
          <p:nvPr>
            <p:extLst>
              <p:ext uri="{D42A27DB-BD31-4B8C-83A1-F6EECF244321}">
                <p14:modId xmlns:p14="http://schemas.microsoft.com/office/powerpoint/2010/main" val="2923051685"/>
              </p:ext>
            </p:extLst>
          </p:nvPr>
        </p:nvGraphicFramePr>
        <p:xfrm>
          <a:off x="3635896" y="2945376"/>
          <a:ext cx="1008399" cy="616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39" name="図表 38"/>
          <p:cNvGraphicFramePr/>
          <p:nvPr>
            <p:extLst>
              <p:ext uri="{D42A27DB-BD31-4B8C-83A1-F6EECF244321}">
                <p14:modId xmlns:p14="http://schemas.microsoft.com/office/powerpoint/2010/main" val="2278569239"/>
              </p:ext>
            </p:extLst>
          </p:nvPr>
        </p:nvGraphicFramePr>
        <p:xfrm>
          <a:off x="5583220" y="5805264"/>
          <a:ext cx="1008399" cy="616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1710399" y="5805264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イベント時</a:t>
            </a:r>
            <a:r>
              <a:rPr lang="ja-JP" altLang="en-US" dirty="0" smtClean="0"/>
              <a:t>はノベル画面となる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11560" y="1718801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通常は</a:t>
            </a:r>
            <a:r>
              <a:rPr lang="ja-JP" altLang="en-US" dirty="0" smtClean="0"/>
              <a:t>シュミレーション画面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27584" y="29969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aphicFrame>
        <p:nvGraphicFramePr>
          <p:cNvPr id="43" name="図表 42"/>
          <p:cNvGraphicFramePr/>
          <p:nvPr>
            <p:extLst>
              <p:ext uri="{D42A27DB-BD31-4B8C-83A1-F6EECF244321}">
                <p14:modId xmlns:p14="http://schemas.microsoft.com/office/powerpoint/2010/main" val="3388174258"/>
              </p:ext>
            </p:extLst>
          </p:nvPr>
        </p:nvGraphicFramePr>
        <p:xfrm>
          <a:off x="4136474" y="4763440"/>
          <a:ext cx="1440160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611560" y="2238070"/>
            <a:ext cx="32403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u="sng" dirty="0" smtClean="0">
                <a:solidFill>
                  <a:srgbClr val="FF0000"/>
                </a:solidFill>
              </a:rPr>
              <a:t>人口</a:t>
            </a:r>
            <a:endParaRPr kumimoji="1" lang="en-US" altLang="ja-JP" sz="2400" u="sng" dirty="0" smtClean="0">
              <a:solidFill>
                <a:srgbClr val="FF0000"/>
              </a:solidFill>
            </a:endParaRPr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  </a:t>
            </a:r>
            <a:r>
              <a:rPr lang="en-US" altLang="ja-JP" sz="2400" dirty="0" smtClean="0"/>
              <a:t>or </a:t>
            </a:r>
          </a:p>
          <a:p>
            <a:r>
              <a:rPr lang="ja-JP" altLang="en-US" sz="2400" dirty="0" smtClean="0"/>
              <a:t>　</a:t>
            </a:r>
            <a:r>
              <a:rPr lang="ja-JP" altLang="en-US" sz="2400" u="sng" dirty="0" smtClean="0">
                <a:solidFill>
                  <a:srgbClr val="FF0000"/>
                </a:solidFill>
              </a:rPr>
              <a:t>科学値</a:t>
            </a:r>
            <a:r>
              <a:rPr lang="ja-JP" altLang="en-US" sz="2400" dirty="0" smtClean="0">
                <a:solidFill>
                  <a:srgbClr val="FF0000"/>
                </a:solidFill>
              </a:rPr>
              <a:t> 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   </a:t>
            </a:r>
            <a:r>
              <a:rPr lang="en-US" altLang="ja-JP" sz="2400" dirty="0" smtClean="0"/>
              <a:t>or</a:t>
            </a:r>
            <a:endParaRPr lang="en-US" altLang="ja-JP" sz="2400" dirty="0"/>
          </a:p>
          <a:p>
            <a:r>
              <a:rPr kumimoji="1" lang="ja-JP" altLang="en-US" sz="2400" dirty="0" smtClean="0"/>
              <a:t>　　　</a:t>
            </a:r>
            <a:r>
              <a:rPr kumimoji="1" lang="ja-JP" altLang="en-US" sz="2400" u="sng" dirty="0" smtClean="0">
                <a:solidFill>
                  <a:srgbClr val="FF0000"/>
                </a:solidFill>
              </a:rPr>
              <a:t>時間</a:t>
            </a:r>
            <a:endParaRPr lang="en-US" altLang="ja-JP" sz="2400" u="sng" dirty="0">
              <a:solidFill>
                <a:srgbClr val="FF0000"/>
              </a:solidFill>
            </a:endParaRPr>
          </a:p>
          <a:p>
            <a:r>
              <a:rPr kumimoji="1" lang="en-US" altLang="ja-JP" sz="2400" dirty="0" smtClean="0"/>
              <a:t>               or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      </a:t>
            </a:r>
            <a:r>
              <a:rPr lang="en-US" altLang="ja-JP" sz="2400" dirty="0"/>
              <a:t> </a:t>
            </a:r>
            <a:r>
              <a:rPr lang="ja-JP" altLang="en-US" sz="2400" u="sng" dirty="0">
                <a:solidFill>
                  <a:srgbClr val="FF0000"/>
                </a:solidFill>
              </a:rPr>
              <a:t>アップデート</a:t>
            </a:r>
            <a:r>
              <a:rPr lang="en-US" altLang="ja-JP" sz="2400" dirty="0"/>
              <a:t> </a:t>
            </a:r>
            <a:endParaRPr kumimoji="1" lang="en-US" altLang="ja-JP" sz="2400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13092" y="515719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などで発生</a:t>
            </a:r>
            <a:endParaRPr kumimoji="1" lang="ja-JP" altLang="en-US" dirty="0"/>
          </a:p>
        </p:txBody>
      </p:sp>
      <p:sp>
        <p:nvSpPr>
          <p:cNvPr id="47" name="曲折矢印 46"/>
          <p:cNvSpPr/>
          <p:nvPr/>
        </p:nvSpPr>
        <p:spPr>
          <a:xfrm>
            <a:off x="7308304" y="3253733"/>
            <a:ext cx="813816" cy="868680"/>
          </a:xfrm>
          <a:prstGeom prst="bentArrow">
            <a:avLst/>
          </a:prstGeom>
          <a:solidFill>
            <a:srgbClr val="FF0000"/>
          </a:solidFill>
          <a:ln>
            <a:solidFill>
              <a:srgbClr val="FFC000"/>
            </a:solidFill>
          </a:ln>
          <a:scene3d>
            <a:camera prst="orthographicFront">
              <a:rot lat="0" lon="107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9" name="図表 48"/>
          <p:cNvGraphicFramePr/>
          <p:nvPr>
            <p:extLst>
              <p:ext uri="{D42A27DB-BD31-4B8C-83A1-F6EECF244321}">
                <p14:modId xmlns:p14="http://schemas.microsoft.com/office/powerpoint/2010/main" val="484003639"/>
              </p:ext>
            </p:extLst>
          </p:nvPr>
        </p:nvGraphicFramePr>
        <p:xfrm>
          <a:off x="7661915" y="3253733"/>
          <a:ext cx="1440160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</p:spTree>
    <p:extLst>
      <p:ext uri="{BB962C8B-B14F-4D97-AF65-F5344CB8AC3E}">
        <p14:creationId xmlns:p14="http://schemas.microsoft.com/office/powerpoint/2010/main" val="23945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Mahiro\Desktop\新規キャンバス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160" y="0"/>
            <a:ext cx="328384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67544" y="40148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/>
              <a:t>Summary </a:t>
            </a:r>
            <a:r>
              <a:rPr lang="ja-JP" altLang="en-US" sz="2800" b="1" i="1" dirty="0" smtClean="0"/>
              <a:t>  </a:t>
            </a:r>
            <a:r>
              <a:rPr kumimoji="1" lang="en-US" altLang="ja-JP" sz="2800" b="1" i="1" dirty="0" smtClean="0"/>
              <a:t>–</a:t>
            </a:r>
            <a:r>
              <a:rPr kumimoji="1" lang="ja-JP" altLang="en-US" sz="2800" b="1" i="1" dirty="0" smtClean="0"/>
              <a:t>ゲーム</a:t>
            </a:r>
            <a:r>
              <a:rPr lang="ja-JP" altLang="en-US" sz="2800" b="1" i="1" dirty="0" smtClean="0"/>
              <a:t>まとめ</a:t>
            </a:r>
            <a:endParaRPr kumimoji="1" lang="en-US" altLang="ja-JP" sz="2800" b="1" i="1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27584" y="29969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5819" y="3704838"/>
            <a:ext cx="4801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イベントとアップデートを上手く使い、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061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5061" y="410494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人口と科学値を増やし、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87624" y="4952201"/>
            <a:ext cx="7596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u="sng" dirty="0" smtClean="0">
                <a:solidFill>
                  <a:srgbClr val="FF0000"/>
                </a:solidFill>
              </a:rPr>
              <a:t>人類をこ</a:t>
            </a:r>
            <a:r>
              <a:rPr lang="ja-JP" altLang="en-US" sz="3600" b="1" u="sng" dirty="0" smtClean="0">
                <a:solidFill>
                  <a:srgbClr val="FF0000"/>
                </a:solidFill>
              </a:rPr>
              <a:t>の土塊から</a:t>
            </a:r>
            <a:r>
              <a:rPr kumimoji="1" lang="ja-JP" altLang="en-US" sz="3600" b="1" u="sng" dirty="0" smtClean="0">
                <a:solidFill>
                  <a:srgbClr val="FF0000"/>
                </a:solidFill>
              </a:rPr>
              <a:t>脱出させよう！</a:t>
            </a:r>
            <a:endParaRPr kumimoji="1" lang="ja-JP" alt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12315" y="1556792"/>
            <a:ext cx="2191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コンセプトは、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19593" y="2203123"/>
            <a:ext cx="710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u="sng" dirty="0">
                <a:solidFill>
                  <a:srgbClr val="FF0000"/>
                </a:solidFill>
              </a:rPr>
              <a:t>五分</a:t>
            </a:r>
            <a:r>
              <a:rPr lang="ja-JP" altLang="en-US" sz="3600" u="sng" dirty="0" smtClean="0">
                <a:solidFill>
                  <a:srgbClr val="FF0000"/>
                </a:solidFill>
              </a:rPr>
              <a:t>で出来る</a:t>
            </a:r>
            <a:r>
              <a:rPr lang="ja-JP" altLang="en-US" sz="3600" u="sng" dirty="0">
                <a:solidFill>
                  <a:srgbClr val="FF0000"/>
                </a:solidFill>
              </a:rPr>
              <a:t>シビライゼーション</a:t>
            </a:r>
            <a:endParaRPr kumimoji="1" lang="ja-JP" altLang="en-US" sz="3600" u="sng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28096" y="2996952"/>
            <a:ext cx="5176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手軽な</a:t>
            </a:r>
            <a:r>
              <a:rPr kumimoji="1" lang="en-US" altLang="ja-JP" sz="2800" dirty="0" smtClean="0"/>
              <a:t>SLG</a:t>
            </a:r>
            <a:r>
              <a:rPr lang="ja-JP" altLang="en-US" sz="2800" dirty="0"/>
              <a:t>体験</a:t>
            </a:r>
            <a:r>
              <a:rPr lang="ja-JP" altLang="en-US" sz="2800" dirty="0" smtClean="0"/>
              <a:t>を届けます！！</a:t>
            </a:r>
            <a:endParaRPr kumimoji="1" lang="ja-JP" altLang="en-US" sz="2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779912" y="4485667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とにかくクリックして、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876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ハードカバー">
  <a:themeElements>
    <a:clrScheme name="ハードカバー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ハードカバー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ハードカバー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561</TotalTime>
  <Words>330</Words>
  <Application>Microsoft Office PowerPoint</Application>
  <PresentationFormat>画面に合わせる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ハードカバー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Mahiro</dc:creator>
  <cp:lastModifiedBy>Mahiro</cp:lastModifiedBy>
  <cp:revision>55</cp:revision>
  <dcterms:created xsi:type="dcterms:W3CDTF">2016-04-13T06:37:59Z</dcterms:created>
  <dcterms:modified xsi:type="dcterms:W3CDTF">2016-12-01T09:50:05Z</dcterms:modified>
</cp:coreProperties>
</file>