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64" r:id="rId1"/>
  </p:sldMasterIdLst>
  <p:sldIdLst>
    <p:sldId id="263" r:id="rId2"/>
    <p:sldId id="259" r:id="rId3"/>
    <p:sldId id="261" r:id="rId4"/>
    <p:sldId id="265" r:id="rId5"/>
    <p:sldId id="267" r:id="rId6"/>
    <p:sldId id="266" r:id="rId7"/>
    <p:sldId id="268" r:id="rId8"/>
    <p:sldId id="257" r:id="rId9"/>
    <p:sldId id="264" r:id="rId10"/>
    <p:sldId id="269" r:id="rId11"/>
    <p:sldId id="271" r:id="rId12"/>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3" d="100"/>
          <a:sy n="93" d="100"/>
        </p:scale>
        <p:origin x="-864"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3835D3B-1095-434C-8B0C-D726AA23F9C0}" type="doc">
      <dgm:prSet loTypeId="urn:microsoft.com/office/officeart/2008/layout/CircleAccentTimeline" loCatId="process" qsTypeId="urn:microsoft.com/office/officeart/2005/8/quickstyle/simple1" qsCatId="simple" csTypeId="urn:microsoft.com/office/officeart/2005/8/colors/accent1_2" csCatId="accent1" phldr="1"/>
      <dgm:spPr>
        <a:scene3d>
          <a:camera prst="orthographicFront">
            <a:rot lat="0" lon="0" rev="19799999"/>
          </a:camera>
          <a:lightRig rig="threePt" dir="t"/>
        </a:scene3d>
      </dgm:spPr>
      <dgm:t>
        <a:bodyPr/>
        <a:lstStyle/>
        <a:p>
          <a:endParaRPr kumimoji="1" lang="ja-JP" altLang="en-US"/>
        </a:p>
      </dgm:t>
    </dgm:pt>
    <dgm:pt modelId="{39CBAA6E-D37A-48DC-92EE-7E37949479D3}">
      <dgm:prSet custT="1"/>
      <dgm:spPr>
        <a:solidFill>
          <a:srgbClr val="FFC000"/>
        </a:solidFill>
      </dgm:spPr>
      <dgm:t>
        <a:bodyPr/>
        <a:lstStyle/>
        <a:p>
          <a:pPr rtl="0"/>
          <a:r>
            <a:rPr lang="ja-JP" altLang="en-US" sz="1800" b="1" dirty="0" smtClean="0"/>
            <a:t>ジャンル</a:t>
          </a:r>
          <a:endParaRPr lang="en-US" altLang="ja-JP" sz="1800" b="1" dirty="0" smtClean="0"/>
        </a:p>
      </dgm:t>
    </dgm:pt>
    <dgm:pt modelId="{6B1CF0C0-E89E-4A2D-9642-FE15972A839B}" type="parTrans" cxnId="{B59A5458-BB7E-41EA-B8BC-D3A13A6F0EFE}">
      <dgm:prSet/>
      <dgm:spPr/>
      <dgm:t>
        <a:bodyPr/>
        <a:lstStyle/>
        <a:p>
          <a:endParaRPr kumimoji="1" lang="ja-JP" altLang="en-US"/>
        </a:p>
      </dgm:t>
    </dgm:pt>
    <dgm:pt modelId="{D69ED72B-CC7F-4E2F-A6B3-493095E80830}" type="sibTrans" cxnId="{B59A5458-BB7E-41EA-B8BC-D3A13A6F0EFE}">
      <dgm:prSet/>
      <dgm:spPr/>
      <dgm:t>
        <a:bodyPr/>
        <a:lstStyle/>
        <a:p>
          <a:endParaRPr kumimoji="1" lang="ja-JP" altLang="en-US"/>
        </a:p>
      </dgm:t>
    </dgm:pt>
    <dgm:pt modelId="{491A84A2-806D-4318-8859-98F42805A41E}" type="pres">
      <dgm:prSet presAssocID="{E3835D3B-1095-434C-8B0C-D726AA23F9C0}" presName="Name0" presStyleCnt="0">
        <dgm:presLayoutVars>
          <dgm:dir/>
        </dgm:presLayoutVars>
      </dgm:prSet>
      <dgm:spPr/>
      <dgm:t>
        <a:bodyPr/>
        <a:lstStyle/>
        <a:p>
          <a:endParaRPr kumimoji="1" lang="ja-JP" altLang="en-US"/>
        </a:p>
      </dgm:t>
    </dgm:pt>
    <dgm:pt modelId="{1A7B494F-EFCE-4200-B649-368BD0A8E19A}" type="pres">
      <dgm:prSet presAssocID="{39CBAA6E-D37A-48DC-92EE-7E37949479D3}" presName="parComposite" presStyleCnt="0"/>
      <dgm:spPr/>
    </dgm:pt>
    <dgm:pt modelId="{323091AE-58BE-4E92-90CB-BAED8DEBED81}" type="pres">
      <dgm:prSet presAssocID="{39CBAA6E-D37A-48DC-92EE-7E37949479D3}" presName="parBigCircle" presStyleLbl="node0" presStyleIdx="0" presStyleCnt="1"/>
      <dgm:spPr>
        <a:solidFill>
          <a:srgbClr val="92D050"/>
        </a:solidFill>
      </dgm:spPr>
    </dgm:pt>
    <dgm:pt modelId="{7CA106D5-DC63-470E-84AB-0CA424FACB67}" type="pres">
      <dgm:prSet presAssocID="{39CBAA6E-D37A-48DC-92EE-7E37949479D3}" presName="parTx" presStyleLbl="revTx" presStyleIdx="0" presStyleCnt="1"/>
      <dgm:spPr/>
      <dgm:t>
        <a:bodyPr/>
        <a:lstStyle/>
        <a:p>
          <a:endParaRPr kumimoji="1" lang="ja-JP" altLang="en-US"/>
        </a:p>
      </dgm:t>
    </dgm:pt>
    <dgm:pt modelId="{34863BE1-FAFD-4E69-B2E3-1A2721E650D2}" type="pres">
      <dgm:prSet presAssocID="{39CBAA6E-D37A-48DC-92EE-7E37949479D3}" presName="bSpace" presStyleCnt="0"/>
      <dgm:spPr/>
    </dgm:pt>
    <dgm:pt modelId="{0D564695-776D-43C4-8631-5A0604927C05}" type="pres">
      <dgm:prSet presAssocID="{39CBAA6E-D37A-48DC-92EE-7E37949479D3}" presName="parBackupNorm" presStyleCnt="0"/>
      <dgm:spPr/>
    </dgm:pt>
    <dgm:pt modelId="{406DC376-43BC-4BA1-BD73-A15007FDE1A0}" type="pres">
      <dgm:prSet presAssocID="{D69ED72B-CC7F-4E2F-A6B3-493095E80830}" presName="parSpace" presStyleCnt="0"/>
      <dgm:spPr/>
    </dgm:pt>
  </dgm:ptLst>
  <dgm:cxnLst>
    <dgm:cxn modelId="{6473C595-B360-4E16-A80D-1D0C0A6DD2CD}" type="presOf" srcId="{39CBAA6E-D37A-48DC-92EE-7E37949479D3}" destId="{7CA106D5-DC63-470E-84AB-0CA424FACB67}" srcOrd="0" destOrd="0" presId="urn:microsoft.com/office/officeart/2008/layout/CircleAccentTimeline"/>
    <dgm:cxn modelId="{22F48F8A-05D0-49EA-9911-805A0A3BE200}" type="presOf" srcId="{E3835D3B-1095-434C-8B0C-D726AA23F9C0}" destId="{491A84A2-806D-4318-8859-98F42805A41E}" srcOrd="0" destOrd="0" presId="urn:microsoft.com/office/officeart/2008/layout/CircleAccentTimeline"/>
    <dgm:cxn modelId="{B59A5458-BB7E-41EA-B8BC-D3A13A6F0EFE}" srcId="{E3835D3B-1095-434C-8B0C-D726AA23F9C0}" destId="{39CBAA6E-D37A-48DC-92EE-7E37949479D3}" srcOrd="0" destOrd="0" parTransId="{6B1CF0C0-E89E-4A2D-9642-FE15972A839B}" sibTransId="{D69ED72B-CC7F-4E2F-A6B3-493095E80830}"/>
    <dgm:cxn modelId="{456A2A16-9384-4021-907A-9A8984FE50CA}" type="presParOf" srcId="{491A84A2-806D-4318-8859-98F42805A41E}" destId="{1A7B494F-EFCE-4200-B649-368BD0A8E19A}" srcOrd="0" destOrd="0" presId="urn:microsoft.com/office/officeart/2008/layout/CircleAccentTimeline"/>
    <dgm:cxn modelId="{B470BD7A-A52D-462B-B81E-B7F904558E37}" type="presParOf" srcId="{1A7B494F-EFCE-4200-B649-368BD0A8E19A}" destId="{323091AE-58BE-4E92-90CB-BAED8DEBED81}" srcOrd="0" destOrd="0" presId="urn:microsoft.com/office/officeart/2008/layout/CircleAccentTimeline"/>
    <dgm:cxn modelId="{95DA5F3C-C80F-4A33-9358-6F03DEAA0F04}" type="presParOf" srcId="{1A7B494F-EFCE-4200-B649-368BD0A8E19A}" destId="{7CA106D5-DC63-470E-84AB-0CA424FACB67}" srcOrd="1" destOrd="0" presId="urn:microsoft.com/office/officeart/2008/layout/CircleAccentTimeline"/>
    <dgm:cxn modelId="{8895B734-08D1-443D-980A-F7FBD7E0954A}" type="presParOf" srcId="{1A7B494F-EFCE-4200-B649-368BD0A8E19A}" destId="{34863BE1-FAFD-4E69-B2E3-1A2721E650D2}" srcOrd="2" destOrd="0" presId="urn:microsoft.com/office/officeart/2008/layout/CircleAccentTimeline"/>
    <dgm:cxn modelId="{25E6C162-A0F4-460E-AAA6-2019E128B515}" type="presParOf" srcId="{491A84A2-806D-4318-8859-98F42805A41E}" destId="{0D564695-776D-43C4-8631-5A0604927C05}" srcOrd="1" destOrd="0" presId="urn:microsoft.com/office/officeart/2008/layout/CircleAccentTimeline"/>
    <dgm:cxn modelId="{E5598864-A9C1-4E25-9134-9ECD40139AAB}" type="presParOf" srcId="{491A84A2-806D-4318-8859-98F42805A41E}" destId="{406DC376-43BC-4BA1-BD73-A15007FDE1A0}" srcOrd="2" destOrd="0" presId="urn:microsoft.com/office/officeart/2008/layout/CircleAccentTimeline"/>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E3835D3B-1095-434C-8B0C-D726AA23F9C0}" type="doc">
      <dgm:prSet loTypeId="urn:microsoft.com/office/officeart/2008/layout/CircleAccentTimeline" loCatId="process" qsTypeId="urn:microsoft.com/office/officeart/2005/8/quickstyle/simple1" qsCatId="simple" csTypeId="urn:microsoft.com/office/officeart/2005/8/colors/accent1_2" csCatId="accent1" phldr="1"/>
      <dgm:spPr>
        <a:scene3d>
          <a:camera prst="orthographicFront">
            <a:rot lat="0" lon="0" rev="19799999"/>
          </a:camera>
          <a:lightRig rig="threePt" dir="t"/>
        </a:scene3d>
      </dgm:spPr>
      <dgm:t>
        <a:bodyPr/>
        <a:lstStyle/>
        <a:p>
          <a:endParaRPr kumimoji="1" lang="ja-JP" altLang="en-US"/>
        </a:p>
      </dgm:t>
    </dgm:pt>
    <dgm:pt modelId="{39CBAA6E-D37A-48DC-92EE-7E37949479D3}">
      <dgm:prSet custT="1"/>
      <dgm:spPr>
        <a:solidFill>
          <a:srgbClr val="FFC000"/>
        </a:solidFill>
      </dgm:spPr>
      <dgm:t>
        <a:bodyPr/>
        <a:lstStyle/>
        <a:p>
          <a:pPr rtl="0"/>
          <a:r>
            <a:rPr lang="ja-JP" altLang="en-US" sz="1800" b="1" dirty="0" smtClean="0"/>
            <a:t>問題</a:t>
          </a:r>
          <a:endParaRPr lang="en-US" altLang="ja-JP" sz="1800" b="1" dirty="0" smtClean="0"/>
        </a:p>
      </dgm:t>
    </dgm:pt>
    <dgm:pt modelId="{6B1CF0C0-E89E-4A2D-9642-FE15972A839B}" type="parTrans" cxnId="{B59A5458-BB7E-41EA-B8BC-D3A13A6F0EFE}">
      <dgm:prSet/>
      <dgm:spPr/>
      <dgm:t>
        <a:bodyPr/>
        <a:lstStyle/>
        <a:p>
          <a:endParaRPr kumimoji="1" lang="ja-JP" altLang="en-US"/>
        </a:p>
      </dgm:t>
    </dgm:pt>
    <dgm:pt modelId="{D69ED72B-CC7F-4E2F-A6B3-493095E80830}" type="sibTrans" cxnId="{B59A5458-BB7E-41EA-B8BC-D3A13A6F0EFE}">
      <dgm:prSet/>
      <dgm:spPr/>
      <dgm:t>
        <a:bodyPr/>
        <a:lstStyle/>
        <a:p>
          <a:endParaRPr kumimoji="1" lang="ja-JP" altLang="en-US"/>
        </a:p>
      </dgm:t>
    </dgm:pt>
    <dgm:pt modelId="{491A84A2-806D-4318-8859-98F42805A41E}" type="pres">
      <dgm:prSet presAssocID="{E3835D3B-1095-434C-8B0C-D726AA23F9C0}" presName="Name0" presStyleCnt="0">
        <dgm:presLayoutVars>
          <dgm:dir/>
        </dgm:presLayoutVars>
      </dgm:prSet>
      <dgm:spPr/>
      <dgm:t>
        <a:bodyPr/>
        <a:lstStyle/>
        <a:p>
          <a:endParaRPr kumimoji="1" lang="ja-JP" altLang="en-US"/>
        </a:p>
      </dgm:t>
    </dgm:pt>
    <dgm:pt modelId="{1A7B494F-EFCE-4200-B649-368BD0A8E19A}" type="pres">
      <dgm:prSet presAssocID="{39CBAA6E-D37A-48DC-92EE-7E37949479D3}" presName="parComposite" presStyleCnt="0"/>
      <dgm:spPr/>
    </dgm:pt>
    <dgm:pt modelId="{323091AE-58BE-4E92-90CB-BAED8DEBED81}" type="pres">
      <dgm:prSet presAssocID="{39CBAA6E-D37A-48DC-92EE-7E37949479D3}" presName="parBigCircle" presStyleLbl="node0" presStyleIdx="0" presStyleCnt="1"/>
      <dgm:spPr>
        <a:solidFill>
          <a:srgbClr val="92D050"/>
        </a:solidFill>
      </dgm:spPr>
    </dgm:pt>
    <dgm:pt modelId="{7CA106D5-DC63-470E-84AB-0CA424FACB67}" type="pres">
      <dgm:prSet presAssocID="{39CBAA6E-D37A-48DC-92EE-7E37949479D3}" presName="parTx" presStyleLbl="revTx" presStyleIdx="0" presStyleCnt="1"/>
      <dgm:spPr/>
      <dgm:t>
        <a:bodyPr/>
        <a:lstStyle/>
        <a:p>
          <a:endParaRPr kumimoji="1" lang="ja-JP" altLang="en-US"/>
        </a:p>
      </dgm:t>
    </dgm:pt>
    <dgm:pt modelId="{34863BE1-FAFD-4E69-B2E3-1A2721E650D2}" type="pres">
      <dgm:prSet presAssocID="{39CBAA6E-D37A-48DC-92EE-7E37949479D3}" presName="bSpace" presStyleCnt="0"/>
      <dgm:spPr/>
    </dgm:pt>
    <dgm:pt modelId="{0D564695-776D-43C4-8631-5A0604927C05}" type="pres">
      <dgm:prSet presAssocID="{39CBAA6E-D37A-48DC-92EE-7E37949479D3}" presName="parBackupNorm" presStyleCnt="0"/>
      <dgm:spPr/>
    </dgm:pt>
    <dgm:pt modelId="{406DC376-43BC-4BA1-BD73-A15007FDE1A0}" type="pres">
      <dgm:prSet presAssocID="{D69ED72B-CC7F-4E2F-A6B3-493095E80830}" presName="parSpace" presStyleCnt="0"/>
      <dgm:spPr/>
    </dgm:pt>
  </dgm:ptLst>
  <dgm:cxnLst>
    <dgm:cxn modelId="{B59A5458-BB7E-41EA-B8BC-D3A13A6F0EFE}" srcId="{E3835D3B-1095-434C-8B0C-D726AA23F9C0}" destId="{39CBAA6E-D37A-48DC-92EE-7E37949479D3}" srcOrd="0" destOrd="0" parTransId="{6B1CF0C0-E89E-4A2D-9642-FE15972A839B}" sibTransId="{D69ED72B-CC7F-4E2F-A6B3-493095E80830}"/>
    <dgm:cxn modelId="{3F0D18F8-FF63-41A1-BCCF-F6EF65D48BAA}" type="presOf" srcId="{E3835D3B-1095-434C-8B0C-D726AA23F9C0}" destId="{491A84A2-806D-4318-8859-98F42805A41E}" srcOrd="0" destOrd="0" presId="urn:microsoft.com/office/officeart/2008/layout/CircleAccentTimeline"/>
    <dgm:cxn modelId="{48CE4595-EE45-4AA8-91C5-116C640208FB}" type="presOf" srcId="{39CBAA6E-D37A-48DC-92EE-7E37949479D3}" destId="{7CA106D5-DC63-470E-84AB-0CA424FACB67}" srcOrd="0" destOrd="0" presId="urn:microsoft.com/office/officeart/2008/layout/CircleAccentTimeline"/>
    <dgm:cxn modelId="{DC978303-B97B-4A17-9916-EFA6AE6D1643}" type="presParOf" srcId="{491A84A2-806D-4318-8859-98F42805A41E}" destId="{1A7B494F-EFCE-4200-B649-368BD0A8E19A}" srcOrd="0" destOrd="0" presId="urn:microsoft.com/office/officeart/2008/layout/CircleAccentTimeline"/>
    <dgm:cxn modelId="{BC43B6B1-255F-49CD-8321-AEF1FA3BF75B}" type="presParOf" srcId="{1A7B494F-EFCE-4200-B649-368BD0A8E19A}" destId="{323091AE-58BE-4E92-90CB-BAED8DEBED81}" srcOrd="0" destOrd="0" presId="urn:microsoft.com/office/officeart/2008/layout/CircleAccentTimeline"/>
    <dgm:cxn modelId="{6D708352-FB50-496D-8C85-BA2BDA2EE1C3}" type="presParOf" srcId="{1A7B494F-EFCE-4200-B649-368BD0A8E19A}" destId="{7CA106D5-DC63-470E-84AB-0CA424FACB67}" srcOrd="1" destOrd="0" presId="urn:microsoft.com/office/officeart/2008/layout/CircleAccentTimeline"/>
    <dgm:cxn modelId="{51BAF362-1039-4E6B-B454-9849DB3102F6}" type="presParOf" srcId="{1A7B494F-EFCE-4200-B649-368BD0A8E19A}" destId="{34863BE1-FAFD-4E69-B2E3-1A2721E650D2}" srcOrd="2" destOrd="0" presId="urn:microsoft.com/office/officeart/2008/layout/CircleAccentTimeline"/>
    <dgm:cxn modelId="{E218BFFA-1FB6-4E5F-93ED-969EF21F90FD}" type="presParOf" srcId="{491A84A2-806D-4318-8859-98F42805A41E}" destId="{0D564695-776D-43C4-8631-5A0604927C05}" srcOrd="1" destOrd="0" presId="urn:microsoft.com/office/officeart/2008/layout/CircleAccentTimeline"/>
    <dgm:cxn modelId="{AC01FA0C-73D4-4816-BDE9-B2378BD1FA75}" type="presParOf" srcId="{491A84A2-806D-4318-8859-98F42805A41E}" destId="{406DC376-43BC-4BA1-BD73-A15007FDE1A0}" srcOrd="2" destOrd="0" presId="urn:microsoft.com/office/officeart/2008/layout/CircleAccentTimeline"/>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F66E3465-BC40-4790-9F4D-69B1A23625A1}"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kumimoji="1" lang="ja-JP" altLang="en-US"/>
        </a:p>
      </dgm:t>
    </dgm:pt>
    <dgm:pt modelId="{9AB2E31B-9BCD-4262-8D41-E34262E96424}">
      <dgm:prSet phldrT="[テキスト]"/>
      <dgm:spPr/>
      <dgm:t>
        <a:bodyPr/>
        <a:lstStyle/>
        <a:p>
          <a:r>
            <a:rPr lang="en-US" altLang="ja-JP" b="1" i="1" dirty="0" smtClean="0"/>
            <a:t>Need Stuff</a:t>
          </a:r>
          <a:r>
            <a:rPr kumimoji="1" lang="en-US" altLang="ja-JP" b="1" i="1" dirty="0" smtClean="0"/>
            <a:t> </a:t>
          </a:r>
          <a:r>
            <a:rPr lang="ja-JP" altLang="en-US" b="1" i="1" dirty="0" smtClean="0"/>
            <a:t>  </a:t>
          </a:r>
          <a:endParaRPr kumimoji="1" lang="ja-JP" altLang="en-US" dirty="0"/>
        </a:p>
      </dgm:t>
    </dgm:pt>
    <dgm:pt modelId="{3E9FF5F4-7C86-422B-BD9A-D9FBA4DA2D5A}" type="parTrans" cxnId="{867DC134-F166-4225-8ED0-94F62B782B9A}">
      <dgm:prSet/>
      <dgm:spPr/>
      <dgm:t>
        <a:bodyPr/>
        <a:lstStyle/>
        <a:p>
          <a:endParaRPr kumimoji="1" lang="ja-JP" altLang="en-US"/>
        </a:p>
      </dgm:t>
    </dgm:pt>
    <dgm:pt modelId="{7F7D1225-991F-4E37-8895-6B1CFBE00724}" type="sibTrans" cxnId="{867DC134-F166-4225-8ED0-94F62B782B9A}">
      <dgm:prSet/>
      <dgm:spPr/>
      <dgm:t>
        <a:bodyPr/>
        <a:lstStyle/>
        <a:p>
          <a:endParaRPr kumimoji="1" lang="ja-JP" altLang="en-US"/>
        </a:p>
      </dgm:t>
    </dgm:pt>
    <dgm:pt modelId="{36F0B1AA-9BD5-4F52-AD19-4C0AED5A99A8}">
      <dgm:prSet phldrT="[テキスト]" custT="1"/>
      <dgm:spPr/>
      <dgm:t>
        <a:bodyPr/>
        <a:lstStyle/>
        <a:p>
          <a:r>
            <a:rPr kumimoji="1" lang="ja-JP" altLang="en-US" sz="1800" b="1" dirty="0" smtClean="0"/>
            <a:t>シナリオ：一名以上</a:t>
          </a:r>
          <a:endParaRPr kumimoji="1" lang="en-US" altLang="ja-JP" sz="1800" b="1" dirty="0" smtClean="0"/>
        </a:p>
        <a:p>
          <a:r>
            <a:rPr kumimoji="1" lang="ja-JP" altLang="en-US" sz="1800" b="1" dirty="0" smtClean="0"/>
            <a:t>サウンド：一名以上</a:t>
          </a:r>
          <a:endParaRPr kumimoji="1" lang="en-US" altLang="ja-JP" sz="1800" b="1" dirty="0" smtClean="0"/>
        </a:p>
        <a:p>
          <a:r>
            <a:rPr kumimoji="1" lang="ja-JP" altLang="en-US" sz="1800" b="1" dirty="0" smtClean="0"/>
            <a:t>システム：一名以上</a:t>
          </a:r>
          <a:endParaRPr kumimoji="1" lang="en-US" altLang="ja-JP" sz="1800" b="1" dirty="0" smtClean="0"/>
        </a:p>
        <a:p>
          <a:r>
            <a:rPr kumimoji="1" lang="ja-JP" altLang="en-US" sz="1800" b="1" dirty="0" smtClean="0"/>
            <a:t>広報：一名以上</a:t>
          </a:r>
          <a:endParaRPr kumimoji="1" lang="en-US" altLang="ja-JP" sz="1800" b="1" dirty="0" smtClean="0"/>
        </a:p>
      </dgm:t>
    </dgm:pt>
    <dgm:pt modelId="{84F243C7-2B31-435E-BE69-71B15F5E628D}" type="parTrans" cxnId="{2BF518E3-900B-47F4-A83A-0C3BDB48D5D7}">
      <dgm:prSet/>
      <dgm:spPr/>
      <dgm:t>
        <a:bodyPr/>
        <a:lstStyle/>
        <a:p>
          <a:endParaRPr kumimoji="1" lang="ja-JP" altLang="en-US"/>
        </a:p>
      </dgm:t>
    </dgm:pt>
    <dgm:pt modelId="{F9E483C5-A8C3-4441-81BC-E8F9F2C2EFDD}" type="sibTrans" cxnId="{2BF518E3-900B-47F4-A83A-0C3BDB48D5D7}">
      <dgm:prSet/>
      <dgm:spPr/>
      <dgm:t>
        <a:bodyPr/>
        <a:lstStyle/>
        <a:p>
          <a:endParaRPr kumimoji="1" lang="ja-JP" altLang="en-US"/>
        </a:p>
      </dgm:t>
    </dgm:pt>
    <dgm:pt modelId="{F1F34196-75A0-4137-8955-6E5363152FA1}">
      <dgm:prSet phldrT="[テキスト]" custT="1"/>
      <dgm:spPr/>
      <dgm:t>
        <a:bodyPr/>
        <a:lstStyle/>
        <a:p>
          <a:r>
            <a:rPr kumimoji="1" lang="ja-JP" altLang="en-US" sz="1800" b="1" dirty="0" smtClean="0"/>
            <a:t>グラフィック：２名以上</a:t>
          </a:r>
          <a:endParaRPr kumimoji="1" lang="en-US" altLang="ja-JP" sz="1800" b="1" dirty="0" smtClean="0"/>
        </a:p>
        <a:p>
          <a:r>
            <a:rPr kumimoji="1" lang="ja-JP" altLang="en-US" sz="1800" b="1" dirty="0" smtClean="0"/>
            <a:t>（</a:t>
          </a:r>
          <a:r>
            <a:rPr kumimoji="1" lang="en-US" altLang="ja-JP" sz="1800" b="1" dirty="0" smtClean="0"/>
            <a:t>※</a:t>
          </a:r>
          <a:r>
            <a:rPr kumimoji="1" lang="ja-JP" altLang="en-US" sz="1800" b="1" dirty="0" smtClean="0"/>
            <a:t>特に「確かに気持悪いはずなんだけど、何故か可愛い」絵を描ける方を募集致します）</a:t>
          </a:r>
          <a:endParaRPr kumimoji="1" lang="ja-JP" altLang="en-US" sz="1800" b="1" dirty="0"/>
        </a:p>
      </dgm:t>
    </dgm:pt>
    <dgm:pt modelId="{8893BB0D-6A60-42C1-966F-3DE95054F9B3}" type="parTrans" cxnId="{8D21841A-2D5F-4B3C-A0BB-8E0B0F919C09}">
      <dgm:prSet/>
      <dgm:spPr/>
      <dgm:t>
        <a:bodyPr/>
        <a:lstStyle/>
        <a:p>
          <a:endParaRPr kumimoji="1" lang="ja-JP" altLang="en-US"/>
        </a:p>
      </dgm:t>
    </dgm:pt>
    <dgm:pt modelId="{8F525135-A5B2-4EA0-8C98-E7A11705483C}" type="sibTrans" cxnId="{8D21841A-2D5F-4B3C-A0BB-8E0B0F919C09}">
      <dgm:prSet/>
      <dgm:spPr/>
      <dgm:t>
        <a:bodyPr/>
        <a:lstStyle/>
        <a:p>
          <a:endParaRPr kumimoji="1" lang="ja-JP" altLang="en-US"/>
        </a:p>
      </dgm:t>
    </dgm:pt>
    <dgm:pt modelId="{264E3D2E-DEBA-469D-A076-7267FA1F4BC7}" type="pres">
      <dgm:prSet presAssocID="{F66E3465-BC40-4790-9F4D-69B1A23625A1}" presName="vert0" presStyleCnt="0">
        <dgm:presLayoutVars>
          <dgm:dir/>
          <dgm:animOne val="branch"/>
          <dgm:animLvl val="lvl"/>
        </dgm:presLayoutVars>
      </dgm:prSet>
      <dgm:spPr/>
      <dgm:t>
        <a:bodyPr/>
        <a:lstStyle/>
        <a:p>
          <a:endParaRPr kumimoji="1" lang="ja-JP" altLang="en-US"/>
        </a:p>
      </dgm:t>
    </dgm:pt>
    <dgm:pt modelId="{FAE01739-3C35-4B40-AF75-CAA3BC391769}" type="pres">
      <dgm:prSet presAssocID="{9AB2E31B-9BCD-4262-8D41-E34262E96424}" presName="thickLine" presStyleLbl="alignNode1" presStyleIdx="0" presStyleCnt="1"/>
      <dgm:spPr/>
    </dgm:pt>
    <dgm:pt modelId="{1788E15C-D193-4369-9A6F-58769C388C3C}" type="pres">
      <dgm:prSet presAssocID="{9AB2E31B-9BCD-4262-8D41-E34262E96424}" presName="horz1" presStyleCnt="0"/>
      <dgm:spPr/>
    </dgm:pt>
    <dgm:pt modelId="{028247C7-82D0-4539-A8D3-0BC724C2DB0B}" type="pres">
      <dgm:prSet presAssocID="{9AB2E31B-9BCD-4262-8D41-E34262E96424}" presName="tx1" presStyleLbl="revTx" presStyleIdx="0" presStyleCnt="3"/>
      <dgm:spPr/>
      <dgm:t>
        <a:bodyPr/>
        <a:lstStyle/>
        <a:p>
          <a:endParaRPr kumimoji="1" lang="ja-JP" altLang="en-US"/>
        </a:p>
      </dgm:t>
    </dgm:pt>
    <dgm:pt modelId="{9D58C922-15ED-4EF9-B20E-5470F01B8EDB}" type="pres">
      <dgm:prSet presAssocID="{9AB2E31B-9BCD-4262-8D41-E34262E96424}" presName="vert1" presStyleCnt="0"/>
      <dgm:spPr/>
    </dgm:pt>
    <dgm:pt modelId="{34AA73C6-618B-4D18-88DB-B8899D79F606}" type="pres">
      <dgm:prSet presAssocID="{36F0B1AA-9BD5-4F52-AD19-4C0AED5A99A8}" presName="vertSpace2a" presStyleCnt="0"/>
      <dgm:spPr/>
    </dgm:pt>
    <dgm:pt modelId="{7C8E1910-DD7C-4760-86CD-5F14799C53B8}" type="pres">
      <dgm:prSet presAssocID="{36F0B1AA-9BD5-4F52-AD19-4C0AED5A99A8}" presName="horz2" presStyleCnt="0"/>
      <dgm:spPr/>
    </dgm:pt>
    <dgm:pt modelId="{89ED254A-FB5B-4011-AFA2-E7A5235F83B7}" type="pres">
      <dgm:prSet presAssocID="{36F0B1AA-9BD5-4F52-AD19-4C0AED5A99A8}" presName="horzSpace2" presStyleCnt="0"/>
      <dgm:spPr/>
    </dgm:pt>
    <dgm:pt modelId="{F41A079B-D96B-412D-89B8-1CC71E27C13C}" type="pres">
      <dgm:prSet presAssocID="{36F0B1AA-9BD5-4F52-AD19-4C0AED5A99A8}" presName="tx2" presStyleLbl="revTx" presStyleIdx="1" presStyleCnt="3"/>
      <dgm:spPr/>
      <dgm:t>
        <a:bodyPr/>
        <a:lstStyle/>
        <a:p>
          <a:endParaRPr kumimoji="1" lang="ja-JP" altLang="en-US"/>
        </a:p>
      </dgm:t>
    </dgm:pt>
    <dgm:pt modelId="{54D79514-74C4-493E-A0ED-3A183C254014}" type="pres">
      <dgm:prSet presAssocID="{36F0B1AA-9BD5-4F52-AD19-4C0AED5A99A8}" presName="vert2" presStyleCnt="0"/>
      <dgm:spPr/>
    </dgm:pt>
    <dgm:pt modelId="{70672283-D56B-433C-9F40-23EC6EFD9451}" type="pres">
      <dgm:prSet presAssocID="{36F0B1AA-9BD5-4F52-AD19-4C0AED5A99A8}" presName="thinLine2b" presStyleLbl="callout" presStyleIdx="0" presStyleCnt="2"/>
      <dgm:spPr/>
    </dgm:pt>
    <dgm:pt modelId="{90C442A2-03A5-46F5-B2DD-06F7A1F3CBF5}" type="pres">
      <dgm:prSet presAssocID="{36F0B1AA-9BD5-4F52-AD19-4C0AED5A99A8}" presName="vertSpace2b" presStyleCnt="0"/>
      <dgm:spPr/>
    </dgm:pt>
    <dgm:pt modelId="{06C8070D-9661-43C3-B9EA-29FC44C6E227}" type="pres">
      <dgm:prSet presAssocID="{F1F34196-75A0-4137-8955-6E5363152FA1}" presName="horz2" presStyleCnt="0"/>
      <dgm:spPr/>
    </dgm:pt>
    <dgm:pt modelId="{F92182CA-7AFD-425F-A532-475C0C60584F}" type="pres">
      <dgm:prSet presAssocID="{F1F34196-75A0-4137-8955-6E5363152FA1}" presName="horzSpace2" presStyleCnt="0"/>
      <dgm:spPr/>
    </dgm:pt>
    <dgm:pt modelId="{D1C704E5-FB2D-4C9A-8C68-968EB0EBFB70}" type="pres">
      <dgm:prSet presAssocID="{F1F34196-75A0-4137-8955-6E5363152FA1}" presName="tx2" presStyleLbl="revTx" presStyleIdx="2" presStyleCnt="3"/>
      <dgm:spPr/>
      <dgm:t>
        <a:bodyPr/>
        <a:lstStyle/>
        <a:p>
          <a:endParaRPr kumimoji="1" lang="ja-JP" altLang="en-US"/>
        </a:p>
      </dgm:t>
    </dgm:pt>
    <dgm:pt modelId="{900E8669-D546-451C-A882-13F7ED3BD348}" type="pres">
      <dgm:prSet presAssocID="{F1F34196-75A0-4137-8955-6E5363152FA1}" presName="vert2" presStyleCnt="0"/>
      <dgm:spPr/>
    </dgm:pt>
    <dgm:pt modelId="{D26BD09B-A78D-4592-9427-3FBF79FA10C7}" type="pres">
      <dgm:prSet presAssocID="{F1F34196-75A0-4137-8955-6E5363152FA1}" presName="thinLine2b" presStyleLbl="callout" presStyleIdx="1" presStyleCnt="2"/>
      <dgm:spPr/>
    </dgm:pt>
    <dgm:pt modelId="{82FABE6D-7040-41A6-9440-CB9BF959B517}" type="pres">
      <dgm:prSet presAssocID="{F1F34196-75A0-4137-8955-6E5363152FA1}" presName="vertSpace2b" presStyleCnt="0"/>
      <dgm:spPr/>
    </dgm:pt>
  </dgm:ptLst>
  <dgm:cxnLst>
    <dgm:cxn modelId="{94FBD78C-72E5-4044-817E-14029A1E34D4}" type="presOf" srcId="{9AB2E31B-9BCD-4262-8D41-E34262E96424}" destId="{028247C7-82D0-4539-A8D3-0BC724C2DB0B}" srcOrd="0" destOrd="0" presId="urn:microsoft.com/office/officeart/2008/layout/LinedList"/>
    <dgm:cxn modelId="{8D21841A-2D5F-4B3C-A0BB-8E0B0F919C09}" srcId="{9AB2E31B-9BCD-4262-8D41-E34262E96424}" destId="{F1F34196-75A0-4137-8955-6E5363152FA1}" srcOrd="1" destOrd="0" parTransId="{8893BB0D-6A60-42C1-966F-3DE95054F9B3}" sibTransId="{8F525135-A5B2-4EA0-8C98-E7A11705483C}"/>
    <dgm:cxn modelId="{C427EBE0-5444-460A-A27F-4F61CF600F3C}" type="presOf" srcId="{F66E3465-BC40-4790-9F4D-69B1A23625A1}" destId="{264E3D2E-DEBA-469D-A076-7267FA1F4BC7}" srcOrd="0" destOrd="0" presId="urn:microsoft.com/office/officeart/2008/layout/LinedList"/>
    <dgm:cxn modelId="{AB135D52-7FBF-451C-81EC-CD7E00BF6922}" type="presOf" srcId="{F1F34196-75A0-4137-8955-6E5363152FA1}" destId="{D1C704E5-FB2D-4C9A-8C68-968EB0EBFB70}" srcOrd="0" destOrd="0" presId="urn:microsoft.com/office/officeart/2008/layout/LinedList"/>
    <dgm:cxn modelId="{604881A4-68E0-4FC8-B5D8-7CF175B00837}" type="presOf" srcId="{36F0B1AA-9BD5-4F52-AD19-4C0AED5A99A8}" destId="{F41A079B-D96B-412D-89B8-1CC71E27C13C}" srcOrd="0" destOrd="0" presId="urn:microsoft.com/office/officeart/2008/layout/LinedList"/>
    <dgm:cxn modelId="{867DC134-F166-4225-8ED0-94F62B782B9A}" srcId="{F66E3465-BC40-4790-9F4D-69B1A23625A1}" destId="{9AB2E31B-9BCD-4262-8D41-E34262E96424}" srcOrd="0" destOrd="0" parTransId="{3E9FF5F4-7C86-422B-BD9A-D9FBA4DA2D5A}" sibTransId="{7F7D1225-991F-4E37-8895-6B1CFBE00724}"/>
    <dgm:cxn modelId="{2BF518E3-900B-47F4-A83A-0C3BDB48D5D7}" srcId="{9AB2E31B-9BCD-4262-8D41-E34262E96424}" destId="{36F0B1AA-9BD5-4F52-AD19-4C0AED5A99A8}" srcOrd="0" destOrd="0" parTransId="{84F243C7-2B31-435E-BE69-71B15F5E628D}" sibTransId="{F9E483C5-A8C3-4441-81BC-E8F9F2C2EFDD}"/>
    <dgm:cxn modelId="{0B5F0927-3B76-467D-8BEE-9C9B08D2A083}" type="presParOf" srcId="{264E3D2E-DEBA-469D-A076-7267FA1F4BC7}" destId="{FAE01739-3C35-4B40-AF75-CAA3BC391769}" srcOrd="0" destOrd="0" presId="urn:microsoft.com/office/officeart/2008/layout/LinedList"/>
    <dgm:cxn modelId="{E5CF0D11-22DC-434C-9127-E4A53672D28E}" type="presParOf" srcId="{264E3D2E-DEBA-469D-A076-7267FA1F4BC7}" destId="{1788E15C-D193-4369-9A6F-58769C388C3C}" srcOrd="1" destOrd="0" presId="urn:microsoft.com/office/officeart/2008/layout/LinedList"/>
    <dgm:cxn modelId="{7EB95CFF-6596-49EF-AA23-B919B22D19F9}" type="presParOf" srcId="{1788E15C-D193-4369-9A6F-58769C388C3C}" destId="{028247C7-82D0-4539-A8D3-0BC724C2DB0B}" srcOrd="0" destOrd="0" presId="urn:microsoft.com/office/officeart/2008/layout/LinedList"/>
    <dgm:cxn modelId="{C6BF9633-A45F-4CED-87E8-E2772E42EC9D}" type="presParOf" srcId="{1788E15C-D193-4369-9A6F-58769C388C3C}" destId="{9D58C922-15ED-4EF9-B20E-5470F01B8EDB}" srcOrd="1" destOrd="0" presId="urn:microsoft.com/office/officeart/2008/layout/LinedList"/>
    <dgm:cxn modelId="{A7AC87B3-1026-448A-9158-A8B9B5F76120}" type="presParOf" srcId="{9D58C922-15ED-4EF9-B20E-5470F01B8EDB}" destId="{34AA73C6-618B-4D18-88DB-B8899D79F606}" srcOrd="0" destOrd="0" presId="urn:microsoft.com/office/officeart/2008/layout/LinedList"/>
    <dgm:cxn modelId="{58D13806-C738-4BED-A754-9CB39A20AF76}" type="presParOf" srcId="{9D58C922-15ED-4EF9-B20E-5470F01B8EDB}" destId="{7C8E1910-DD7C-4760-86CD-5F14799C53B8}" srcOrd="1" destOrd="0" presId="urn:microsoft.com/office/officeart/2008/layout/LinedList"/>
    <dgm:cxn modelId="{1024988A-2B39-4781-B5B7-76824ED550DC}" type="presParOf" srcId="{7C8E1910-DD7C-4760-86CD-5F14799C53B8}" destId="{89ED254A-FB5B-4011-AFA2-E7A5235F83B7}" srcOrd="0" destOrd="0" presId="urn:microsoft.com/office/officeart/2008/layout/LinedList"/>
    <dgm:cxn modelId="{6D7DFA55-6772-4C65-9BAA-4FD378CB0E38}" type="presParOf" srcId="{7C8E1910-DD7C-4760-86CD-5F14799C53B8}" destId="{F41A079B-D96B-412D-89B8-1CC71E27C13C}" srcOrd="1" destOrd="0" presId="urn:microsoft.com/office/officeart/2008/layout/LinedList"/>
    <dgm:cxn modelId="{64A8BAD7-9B95-4776-BEBD-3776CB51776B}" type="presParOf" srcId="{7C8E1910-DD7C-4760-86CD-5F14799C53B8}" destId="{54D79514-74C4-493E-A0ED-3A183C254014}" srcOrd="2" destOrd="0" presId="urn:microsoft.com/office/officeart/2008/layout/LinedList"/>
    <dgm:cxn modelId="{D4E28328-DFCC-449F-89DB-A7C6F6C02A3B}" type="presParOf" srcId="{9D58C922-15ED-4EF9-B20E-5470F01B8EDB}" destId="{70672283-D56B-433C-9F40-23EC6EFD9451}" srcOrd="2" destOrd="0" presId="urn:microsoft.com/office/officeart/2008/layout/LinedList"/>
    <dgm:cxn modelId="{FD07ACEE-6762-48A3-AC59-FCBE455C9DA1}" type="presParOf" srcId="{9D58C922-15ED-4EF9-B20E-5470F01B8EDB}" destId="{90C442A2-03A5-46F5-B2DD-06F7A1F3CBF5}" srcOrd="3" destOrd="0" presId="urn:microsoft.com/office/officeart/2008/layout/LinedList"/>
    <dgm:cxn modelId="{259DEB0A-1429-4BE9-85C9-524D1D283E37}" type="presParOf" srcId="{9D58C922-15ED-4EF9-B20E-5470F01B8EDB}" destId="{06C8070D-9661-43C3-B9EA-29FC44C6E227}" srcOrd="4" destOrd="0" presId="urn:microsoft.com/office/officeart/2008/layout/LinedList"/>
    <dgm:cxn modelId="{9220893A-5431-4C95-B338-24EAF67498D0}" type="presParOf" srcId="{06C8070D-9661-43C3-B9EA-29FC44C6E227}" destId="{F92182CA-7AFD-425F-A532-475C0C60584F}" srcOrd="0" destOrd="0" presId="urn:microsoft.com/office/officeart/2008/layout/LinedList"/>
    <dgm:cxn modelId="{16A1E330-8080-4BC6-B27F-82CEADFD16B2}" type="presParOf" srcId="{06C8070D-9661-43C3-B9EA-29FC44C6E227}" destId="{D1C704E5-FB2D-4C9A-8C68-968EB0EBFB70}" srcOrd="1" destOrd="0" presId="urn:microsoft.com/office/officeart/2008/layout/LinedList"/>
    <dgm:cxn modelId="{ADDBBED6-16D8-4AD2-9BD3-582B6AC888AB}" type="presParOf" srcId="{06C8070D-9661-43C3-B9EA-29FC44C6E227}" destId="{900E8669-D546-451C-A882-13F7ED3BD348}" srcOrd="2" destOrd="0" presId="urn:microsoft.com/office/officeart/2008/layout/LinedList"/>
    <dgm:cxn modelId="{47CB8F80-DA87-454A-8DCD-5213A7FD098E}" type="presParOf" srcId="{9D58C922-15ED-4EF9-B20E-5470F01B8EDB}" destId="{D26BD09B-A78D-4592-9427-3FBF79FA10C7}" srcOrd="5" destOrd="0" presId="urn:microsoft.com/office/officeart/2008/layout/LinedList"/>
    <dgm:cxn modelId="{1DA3D62A-23AE-4FFA-BA32-E2C6E46A170A}" type="presParOf" srcId="{9D58C922-15ED-4EF9-B20E-5470F01B8EDB}" destId="{82FABE6D-7040-41A6-9440-CB9BF959B517}" srcOrd="6" destOrd="0" presId="urn:microsoft.com/office/officeart/2008/layout/Lin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3835D3B-1095-434C-8B0C-D726AA23F9C0}" type="doc">
      <dgm:prSet loTypeId="urn:microsoft.com/office/officeart/2008/layout/CircleAccentTimeline" loCatId="process" qsTypeId="urn:microsoft.com/office/officeart/2005/8/quickstyle/simple1" qsCatId="simple" csTypeId="urn:microsoft.com/office/officeart/2005/8/colors/accent1_2" csCatId="accent1" phldr="1"/>
      <dgm:spPr>
        <a:scene3d>
          <a:camera prst="orthographicFront">
            <a:rot lat="0" lon="0" rev="19799999"/>
          </a:camera>
          <a:lightRig rig="threePt" dir="t"/>
        </a:scene3d>
      </dgm:spPr>
      <dgm:t>
        <a:bodyPr/>
        <a:lstStyle/>
        <a:p>
          <a:endParaRPr kumimoji="1" lang="ja-JP" altLang="en-US"/>
        </a:p>
      </dgm:t>
    </dgm:pt>
    <dgm:pt modelId="{39CBAA6E-D37A-48DC-92EE-7E37949479D3}">
      <dgm:prSet custT="1"/>
      <dgm:spPr>
        <a:solidFill>
          <a:srgbClr val="FFC000"/>
        </a:solidFill>
      </dgm:spPr>
      <dgm:t>
        <a:bodyPr/>
        <a:lstStyle/>
        <a:p>
          <a:pPr rtl="0"/>
          <a:r>
            <a:rPr lang="en-US" altLang="ja-JP" sz="2000" b="1" dirty="0" smtClean="0"/>
            <a:t>TARGET</a:t>
          </a:r>
        </a:p>
      </dgm:t>
    </dgm:pt>
    <dgm:pt modelId="{6B1CF0C0-E89E-4A2D-9642-FE15972A839B}" type="parTrans" cxnId="{B59A5458-BB7E-41EA-B8BC-D3A13A6F0EFE}">
      <dgm:prSet/>
      <dgm:spPr/>
      <dgm:t>
        <a:bodyPr/>
        <a:lstStyle/>
        <a:p>
          <a:endParaRPr kumimoji="1" lang="ja-JP" altLang="en-US"/>
        </a:p>
      </dgm:t>
    </dgm:pt>
    <dgm:pt modelId="{D69ED72B-CC7F-4E2F-A6B3-493095E80830}" type="sibTrans" cxnId="{B59A5458-BB7E-41EA-B8BC-D3A13A6F0EFE}">
      <dgm:prSet/>
      <dgm:spPr/>
      <dgm:t>
        <a:bodyPr/>
        <a:lstStyle/>
        <a:p>
          <a:endParaRPr kumimoji="1" lang="ja-JP" altLang="en-US"/>
        </a:p>
      </dgm:t>
    </dgm:pt>
    <dgm:pt modelId="{491A84A2-806D-4318-8859-98F42805A41E}" type="pres">
      <dgm:prSet presAssocID="{E3835D3B-1095-434C-8B0C-D726AA23F9C0}" presName="Name0" presStyleCnt="0">
        <dgm:presLayoutVars>
          <dgm:dir/>
        </dgm:presLayoutVars>
      </dgm:prSet>
      <dgm:spPr/>
      <dgm:t>
        <a:bodyPr/>
        <a:lstStyle/>
        <a:p>
          <a:endParaRPr kumimoji="1" lang="ja-JP" altLang="en-US"/>
        </a:p>
      </dgm:t>
    </dgm:pt>
    <dgm:pt modelId="{1A7B494F-EFCE-4200-B649-368BD0A8E19A}" type="pres">
      <dgm:prSet presAssocID="{39CBAA6E-D37A-48DC-92EE-7E37949479D3}" presName="parComposite" presStyleCnt="0"/>
      <dgm:spPr/>
    </dgm:pt>
    <dgm:pt modelId="{323091AE-58BE-4E92-90CB-BAED8DEBED81}" type="pres">
      <dgm:prSet presAssocID="{39CBAA6E-D37A-48DC-92EE-7E37949479D3}" presName="parBigCircle" presStyleLbl="node0" presStyleIdx="0" presStyleCnt="1"/>
      <dgm:spPr>
        <a:solidFill>
          <a:srgbClr val="92D050"/>
        </a:solidFill>
      </dgm:spPr>
    </dgm:pt>
    <dgm:pt modelId="{7CA106D5-DC63-470E-84AB-0CA424FACB67}" type="pres">
      <dgm:prSet presAssocID="{39CBAA6E-D37A-48DC-92EE-7E37949479D3}" presName="parTx" presStyleLbl="revTx" presStyleIdx="0" presStyleCnt="1"/>
      <dgm:spPr/>
      <dgm:t>
        <a:bodyPr/>
        <a:lstStyle/>
        <a:p>
          <a:endParaRPr kumimoji="1" lang="ja-JP" altLang="en-US"/>
        </a:p>
      </dgm:t>
    </dgm:pt>
    <dgm:pt modelId="{34863BE1-FAFD-4E69-B2E3-1A2721E650D2}" type="pres">
      <dgm:prSet presAssocID="{39CBAA6E-D37A-48DC-92EE-7E37949479D3}" presName="bSpace" presStyleCnt="0"/>
      <dgm:spPr/>
    </dgm:pt>
    <dgm:pt modelId="{0D564695-776D-43C4-8631-5A0604927C05}" type="pres">
      <dgm:prSet presAssocID="{39CBAA6E-D37A-48DC-92EE-7E37949479D3}" presName="parBackupNorm" presStyleCnt="0"/>
      <dgm:spPr/>
    </dgm:pt>
    <dgm:pt modelId="{406DC376-43BC-4BA1-BD73-A15007FDE1A0}" type="pres">
      <dgm:prSet presAssocID="{D69ED72B-CC7F-4E2F-A6B3-493095E80830}" presName="parSpace" presStyleCnt="0"/>
      <dgm:spPr/>
    </dgm:pt>
  </dgm:ptLst>
  <dgm:cxnLst>
    <dgm:cxn modelId="{B59A5458-BB7E-41EA-B8BC-D3A13A6F0EFE}" srcId="{E3835D3B-1095-434C-8B0C-D726AA23F9C0}" destId="{39CBAA6E-D37A-48DC-92EE-7E37949479D3}" srcOrd="0" destOrd="0" parTransId="{6B1CF0C0-E89E-4A2D-9642-FE15972A839B}" sibTransId="{D69ED72B-CC7F-4E2F-A6B3-493095E80830}"/>
    <dgm:cxn modelId="{68323901-95E1-4AE5-A80E-08188C5DED7B}" type="presOf" srcId="{E3835D3B-1095-434C-8B0C-D726AA23F9C0}" destId="{491A84A2-806D-4318-8859-98F42805A41E}" srcOrd="0" destOrd="0" presId="urn:microsoft.com/office/officeart/2008/layout/CircleAccentTimeline"/>
    <dgm:cxn modelId="{7983D2EF-39CD-44C0-90A7-CCC3847575BA}" type="presOf" srcId="{39CBAA6E-D37A-48DC-92EE-7E37949479D3}" destId="{7CA106D5-DC63-470E-84AB-0CA424FACB67}" srcOrd="0" destOrd="0" presId="urn:microsoft.com/office/officeart/2008/layout/CircleAccentTimeline"/>
    <dgm:cxn modelId="{2EAB4913-5986-427C-A698-8E5AE620ECBB}" type="presParOf" srcId="{491A84A2-806D-4318-8859-98F42805A41E}" destId="{1A7B494F-EFCE-4200-B649-368BD0A8E19A}" srcOrd="0" destOrd="0" presId="urn:microsoft.com/office/officeart/2008/layout/CircleAccentTimeline"/>
    <dgm:cxn modelId="{FCC49902-98D8-4763-A403-C2AB412963FD}" type="presParOf" srcId="{1A7B494F-EFCE-4200-B649-368BD0A8E19A}" destId="{323091AE-58BE-4E92-90CB-BAED8DEBED81}" srcOrd="0" destOrd="0" presId="urn:microsoft.com/office/officeart/2008/layout/CircleAccentTimeline"/>
    <dgm:cxn modelId="{BF450D75-8830-45EA-92AA-2F41131A4A3D}" type="presParOf" srcId="{1A7B494F-EFCE-4200-B649-368BD0A8E19A}" destId="{7CA106D5-DC63-470E-84AB-0CA424FACB67}" srcOrd="1" destOrd="0" presId="urn:microsoft.com/office/officeart/2008/layout/CircleAccentTimeline"/>
    <dgm:cxn modelId="{9E1735CE-209B-415C-BD58-48B910C9D9A1}" type="presParOf" srcId="{1A7B494F-EFCE-4200-B649-368BD0A8E19A}" destId="{34863BE1-FAFD-4E69-B2E3-1A2721E650D2}" srcOrd="2" destOrd="0" presId="urn:microsoft.com/office/officeart/2008/layout/CircleAccentTimeline"/>
    <dgm:cxn modelId="{0E987E54-4E48-4E5B-84D4-17F54210DCC5}" type="presParOf" srcId="{491A84A2-806D-4318-8859-98F42805A41E}" destId="{0D564695-776D-43C4-8631-5A0604927C05}" srcOrd="1" destOrd="0" presId="urn:microsoft.com/office/officeart/2008/layout/CircleAccentTimeline"/>
    <dgm:cxn modelId="{C765F4A9-F949-4E42-B866-A840A769E128}" type="presParOf" srcId="{491A84A2-806D-4318-8859-98F42805A41E}" destId="{406DC376-43BC-4BA1-BD73-A15007FDE1A0}" srcOrd="2" destOrd="0" presId="urn:microsoft.com/office/officeart/2008/layout/CircleAccentTimeline"/>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3835D3B-1095-434C-8B0C-D726AA23F9C0}" type="doc">
      <dgm:prSet loTypeId="urn:microsoft.com/office/officeart/2008/layout/CircleAccentTimeline" loCatId="process" qsTypeId="urn:microsoft.com/office/officeart/2005/8/quickstyle/simple1" qsCatId="simple" csTypeId="urn:microsoft.com/office/officeart/2005/8/colors/accent1_2" csCatId="accent1" phldr="1"/>
      <dgm:spPr>
        <a:scene3d>
          <a:camera prst="orthographicFront">
            <a:rot lat="0" lon="0" rev="19799999"/>
          </a:camera>
          <a:lightRig rig="threePt" dir="t"/>
        </a:scene3d>
      </dgm:spPr>
      <dgm:t>
        <a:bodyPr/>
        <a:lstStyle/>
        <a:p>
          <a:endParaRPr kumimoji="1" lang="ja-JP" altLang="en-US"/>
        </a:p>
      </dgm:t>
    </dgm:pt>
    <dgm:pt modelId="{39CBAA6E-D37A-48DC-92EE-7E37949479D3}">
      <dgm:prSet custT="1"/>
      <dgm:spPr>
        <a:solidFill>
          <a:srgbClr val="FFC000"/>
        </a:solidFill>
      </dgm:spPr>
      <dgm:t>
        <a:bodyPr/>
        <a:lstStyle/>
        <a:p>
          <a:pPr rtl="0"/>
          <a:r>
            <a:rPr lang="ja-JP" altLang="en-US" sz="2400" b="1" dirty="0" smtClean="0"/>
            <a:t>意図</a:t>
          </a:r>
          <a:endParaRPr lang="en-US" altLang="ja-JP" sz="2400" b="1" dirty="0" smtClean="0"/>
        </a:p>
      </dgm:t>
    </dgm:pt>
    <dgm:pt modelId="{6B1CF0C0-E89E-4A2D-9642-FE15972A839B}" type="parTrans" cxnId="{B59A5458-BB7E-41EA-B8BC-D3A13A6F0EFE}">
      <dgm:prSet/>
      <dgm:spPr/>
      <dgm:t>
        <a:bodyPr/>
        <a:lstStyle/>
        <a:p>
          <a:endParaRPr kumimoji="1" lang="ja-JP" altLang="en-US"/>
        </a:p>
      </dgm:t>
    </dgm:pt>
    <dgm:pt modelId="{D69ED72B-CC7F-4E2F-A6B3-493095E80830}" type="sibTrans" cxnId="{B59A5458-BB7E-41EA-B8BC-D3A13A6F0EFE}">
      <dgm:prSet/>
      <dgm:spPr/>
      <dgm:t>
        <a:bodyPr/>
        <a:lstStyle/>
        <a:p>
          <a:endParaRPr kumimoji="1" lang="ja-JP" altLang="en-US"/>
        </a:p>
      </dgm:t>
    </dgm:pt>
    <dgm:pt modelId="{491A84A2-806D-4318-8859-98F42805A41E}" type="pres">
      <dgm:prSet presAssocID="{E3835D3B-1095-434C-8B0C-D726AA23F9C0}" presName="Name0" presStyleCnt="0">
        <dgm:presLayoutVars>
          <dgm:dir/>
        </dgm:presLayoutVars>
      </dgm:prSet>
      <dgm:spPr/>
      <dgm:t>
        <a:bodyPr/>
        <a:lstStyle/>
        <a:p>
          <a:endParaRPr kumimoji="1" lang="ja-JP" altLang="en-US"/>
        </a:p>
      </dgm:t>
    </dgm:pt>
    <dgm:pt modelId="{1A7B494F-EFCE-4200-B649-368BD0A8E19A}" type="pres">
      <dgm:prSet presAssocID="{39CBAA6E-D37A-48DC-92EE-7E37949479D3}" presName="parComposite" presStyleCnt="0"/>
      <dgm:spPr/>
    </dgm:pt>
    <dgm:pt modelId="{323091AE-58BE-4E92-90CB-BAED8DEBED81}" type="pres">
      <dgm:prSet presAssocID="{39CBAA6E-D37A-48DC-92EE-7E37949479D3}" presName="parBigCircle" presStyleLbl="node0" presStyleIdx="0" presStyleCnt="1"/>
      <dgm:spPr>
        <a:solidFill>
          <a:srgbClr val="92D050"/>
        </a:solidFill>
      </dgm:spPr>
    </dgm:pt>
    <dgm:pt modelId="{7CA106D5-DC63-470E-84AB-0CA424FACB67}" type="pres">
      <dgm:prSet presAssocID="{39CBAA6E-D37A-48DC-92EE-7E37949479D3}" presName="parTx" presStyleLbl="revTx" presStyleIdx="0" presStyleCnt="1"/>
      <dgm:spPr/>
      <dgm:t>
        <a:bodyPr/>
        <a:lstStyle/>
        <a:p>
          <a:endParaRPr kumimoji="1" lang="ja-JP" altLang="en-US"/>
        </a:p>
      </dgm:t>
    </dgm:pt>
    <dgm:pt modelId="{34863BE1-FAFD-4E69-B2E3-1A2721E650D2}" type="pres">
      <dgm:prSet presAssocID="{39CBAA6E-D37A-48DC-92EE-7E37949479D3}" presName="bSpace" presStyleCnt="0"/>
      <dgm:spPr/>
    </dgm:pt>
    <dgm:pt modelId="{0D564695-776D-43C4-8631-5A0604927C05}" type="pres">
      <dgm:prSet presAssocID="{39CBAA6E-D37A-48DC-92EE-7E37949479D3}" presName="parBackupNorm" presStyleCnt="0"/>
      <dgm:spPr/>
    </dgm:pt>
    <dgm:pt modelId="{406DC376-43BC-4BA1-BD73-A15007FDE1A0}" type="pres">
      <dgm:prSet presAssocID="{D69ED72B-CC7F-4E2F-A6B3-493095E80830}" presName="parSpace" presStyleCnt="0"/>
      <dgm:spPr/>
    </dgm:pt>
  </dgm:ptLst>
  <dgm:cxnLst>
    <dgm:cxn modelId="{B59A5458-BB7E-41EA-B8BC-D3A13A6F0EFE}" srcId="{E3835D3B-1095-434C-8B0C-D726AA23F9C0}" destId="{39CBAA6E-D37A-48DC-92EE-7E37949479D3}" srcOrd="0" destOrd="0" parTransId="{6B1CF0C0-E89E-4A2D-9642-FE15972A839B}" sibTransId="{D69ED72B-CC7F-4E2F-A6B3-493095E80830}"/>
    <dgm:cxn modelId="{B83F4E44-02C9-4742-AD23-E2F0E4F1C38F}" type="presOf" srcId="{E3835D3B-1095-434C-8B0C-D726AA23F9C0}" destId="{491A84A2-806D-4318-8859-98F42805A41E}" srcOrd="0" destOrd="0" presId="urn:microsoft.com/office/officeart/2008/layout/CircleAccentTimeline"/>
    <dgm:cxn modelId="{7863561E-6603-48D9-A1D1-693E4BE945C5}" type="presOf" srcId="{39CBAA6E-D37A-48DC-92EE-7E37949479D3}" destId="{7CA106D5-DC63-470E-84AB-0CA424FACB67}" srcOrd="0" destOrd="0" presId="urn:microsoft.com/office/officeart/2008/layout/CircleAccentTimeline"/>
    <dgm:cxn modelId="{CCEEDD7B-5FA0-4807-8D72-481A23889C8C}" type="presParOf" srcId="{491A84A2-806D-4318-8859-98F42805A41E}" destId="{1A7B494F-EFCE-4200-B649-368BD0A8E19A}" srcOrd="0" destOrd="0" presId="urn:microsoft.com/office/officeart/2008/layout/CircleAccentTimeline"/>
    <dgm:cxn modelId="{352DB243-2AC4-455D-B471-5F2962DB0F01}" type="presParOf" srcId="{1A7B494F-EFCE-4200-B649-368BD0A8E19A}" destId="{323091AE-58BE-4E92-90CB-BAED8DEBED81}" srcOrd="0" destOrd="0" presId="urn:microsoft.com/office/officeart/2008/layout/CircleAccentTimeline"/>
    <dgm:cxn modelId="{07E577CE-89D6-41A5-90EB-57FCD457791E}" type="presParOf" srcId="{1A7B494F-EFCE-4200-B649-368BD0A8E19A}" destId="{7CA106D5-DC63-470E-84AB-0CA424FACB67}" srcOrd="1" destOrd="0" presId="urn:microsoft.com/office/officeart/2008/layout/CircleAccentTimeline"/>
    <dgm:cxn modelId="{C5BAB353-0114-486A-B289-1884B7D92655}" type="presParOf" srcId="{1A7B494F-EFCE-4200-B649-368BD0A8E19A}" destId="{34863BE1-FAFD-4E69-B2E3-1A2721E650D2}" srcOrd="2" destOrd="0" presId="urn:microsoft.com/office/officeart/2008/layout/CircleAccentTimeline"/>
    <dgm:cxn modelId="{11EE519B-748D-45D0-AED3-BCDA6AB23C11}" type="presParOf" srcId="{491A84A2-806D-4318-8859-98F42805A41E}" destId="{0D564695-776D-43C4-8631-5A0604927C05}" srcOrd="1" destOrd="0" presId="urn:microsoft.com/office/officeart/2008/layout/CircleAccentTimeline"/>
    <dgm:cxn modelId="{5B937F6D-3AB2-48C8-B955-92E4042B7ACC}" type="presParOf" srcId="{491A84A2-806D-4318-8859-98F42805A41E}" destId="{406DC376-43BC-4BA1-BD73-A15007FDE1A0}" srcOrd="2" destOrd="0" presId="urn:microsoft.com/office/officeart/2008/layout/CircleAccentTimeline"/>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3835D3B-1095-434C-8B0C-D726AA23F9C0}" type="doc">
      <dgm:prSet loTypeId="urn:microsoft.com/office/officeart/2008/layout/CircleAccentTimeline" loCatId="process" qsTypeId="urn:microsoft.com/office/officeart/2005/8/quickstyle/simple1" qsCatId="simple" csTypeId="urn:microsoft.com/office/officeart/2005/8/colors/accent1_2" csCatId="accent1" phldr="1"/>
      <dgm:spPr>
        <a:scene3d>
          <a:camera prst="orthographicFront">
            <a:rot lat="0" lon="0" rev="19799999"/>
          </a:camera>
          <a:lightRig rig="threePt" dir="t"/>
        </a:scene3d>
      </dgm:spPr>
      <dgm:t>
        <a:bodyPr/>
        <a:lstStyle/>
        <a:p>
          <a:endParaRPr kumimoji="1" lang="ja-JP" altLang="en-US"/>
        </a:p>
      </dgm:t>
    </dgm:pt>
    <dgm:pt modelId="{39CBAA6E-D37A-48DC-92EE-7E37949479D3}">
      <dgm:prSet custT="1"/>
      <dgm:spPr>
        <a:solidFill>
          <a:srgbClr val="FFC000"/>
        </a:solidFill>
      </dgm:spPr>
      <dgm:t>
        <a:bodyPr/>
        <a:lstStyle/>
        <a:p>
          <a:pPr rtl="0"/>
          <a:r>
            <a:rPr lang="ja-JP" altLang="en-US" sz="1800" b="1" dirty="0" smtClean="0"/>
            <a:t>形式</a:t>
          </a:r>
          <a:endParaRPr lang="en-US" altLang="ja-JP" sz="1800" b="1" dirty="0" smtClean="0"/>
        </a:p>
      </dgm:t>
    </dgm:pt>
    <dgm:pt modelId="{6B1CF0C0-E89E-4A2D-9642-FE15972A839B}" type="parTrans" cxnId="{B59A5458-BB7E-41EA-B8BC-D3A13A6F0EFE}">
      <dgm:prSet/>
      <dgm:spPr/>
      <dgm:t>
        <a:bodyPr/>
        <a:lstStyle/>
        <a:p>
          <a:endParaRPr kumimoji="1" lang="ja-JP" altLang="en-US"/>
        </a:p>
      </dgm:t>
    </dgm:pt>
    <dgm:pt modelId="{D69ED72B-CC7F-4E2F-A6B3-493095E80830}" type="sibTrans" cxnId="{B59A5458-BB7E-41EA-B8BC-D3A13A6F0EFE}">
      <dgm:prSet/>
      <dgm:spPr/>
      <dgm:t>
        <a:bodyPr/>
        <a:lstStyle/>
        <a:p>
          <a:endParaRPr kumimoji="1" lang="ja-JP" altLang="en-US"/>
        </a:p>
      </dgm:t>
    </dgm:pt>
    <dgm:pt modelId="{491A84A2-806D-4318-8859-98F42805A41E}" type="pres">
      <dgm:prSet presAssocID="{E3835D3B-1095-434C-8B0C-D726AA23F9C0}" presName="Name0" presStyleCnt="0">
        <dgm:presLayoutVars>
          <dgm:dir/>
        </dgm:presLayoutVars>
      </dgm:prSet>
      <dgm:spPr/>
      <dgm:t>
        <a:bodyPr/>
        <a:lstStyle/>
        <a:p>
          <a:endParaRPr kumimoji="1" lang="ja-JP" altLang="en-US"/>
        </a:p>
      </dgm:t>
    </dgm:pt>
    <dgm:pt modelId="{1A7B494F-EFCE-4200-B649-368BD0A8E19A}" type="pres">
      <dgm:prSet presAssocID="{39CBAA6E-D37A-48DC-92EE-7E37949479D3}" presName="parComposite" presStyleCnt="0"/>
      <dgm:spPr/>
    </dgm:pt>
    <dgm:pt modelId="{323091AE-58BE-4E92-90CB-BAED8DEBED81}" type="pres">
      <dgm:prSet presAssocID="{39CBAA6E-D37A-48DC-92EE-7E37949479D3}" presName="parBigCircle" presStyleLbl="node0" presStyleIdx="0" presStyleCnt="1"/>
      <dgm:spPr>
        <a:solidFill>
          <a:srgbClr val="92D050"/>
        </a:solidFill>
      </dgm:spPr>
    </dgm:pt>
    <dgm:pt modelId="{7CA106D5-DC63-470E-84AB-0CA424FACB67}" type="pres">
      <dgm:prSet presAssocID="{39CBAA6E-D37A-48DC-92EE-7E37949479D3}" presName="parTx" presStyleLbl="revTx" presStyleIdx="0" presStyleCnt="1"/>
      <dgm:spPr/>
      <dgm:t>
        <a:bodyPr/>
        <a:lstStyle/>
        <a:p>
          <a:endParaRPr kumimoji="1" lang="ja-JP" altLang="en-US"/>
        </a:p>
      </dgm:t>
    </dgm:pt>
    <dgm:pt modelId="{34863BE1-FAFD-4E69-B2E3-1A2721E650D2}" type="pres">
      <dgm:prSet presAssocID="{39CBAA6E-D37A-48DC-92EE-7E37949479D3}" presName="bSpace" presStyleCnt="0"/>
      <dgm:spPr/>
    </dgm:pt>
    <dgm:pt modelId="{0D564695-776D-43C4-8631-5A0604927C05}" type="pres">
      <dgm:prSet presAssocID="{39CBAA6E-D37A-48DC-92EE-7E37949479D3}" presName="parBackupNorm" presStyleCnt="0"/>
      <dgm:spPr/>
    </dgm:pt>
    <dgm:pt modelId="{406DC376-43BC-4BA1-BD73-A15007FDE1A0}" type="pres">
      <dgm:prSet presAssocID="{D69ED72B-CC7F-4E2F-A6B3-493095E80830}" presName="parSpace" presStyleCnt="0"/>
      <dgm:spPr/>
    </dgm:pt>
  </dgm:ptLst>
  <dgm:cxnLst>
    <dgm:cxn modelId="{B59A5458-BB7E-41EA-B8BC-D3A13A6F0EFE}" srcId="{E3835D3B-1095-434C-8B0C-D726AA23F9C0}" destId="{39CBAA6E-D37A-48DC-92EE-7E37949479D3}" srcOrd="0" destOrd="0" parTransId="{6B1CF0C0-E89E-4A2D-9642-FE15972A839B}" sibTransId="{D69ED72B-CC7F-4E2F-A6B3-493095E80830}"/>
    <dgm:cxn modelId="{E4233951-2D0B-4C2B-9BBD-5664C2EC87B3}" type="presOf" srcId="{E3835D3B-1095-434C-8B0C-D726AA23F9C0}" destId="{491A84A2-806D-4318-8859-98F42805A41E}" srcOrd="0" destOrd="0" presId="urn:microsoft.com/office/officeart/2008/layout/CircleAccentTimeline"/>
    <dgm:cxn modelId="{C40C5E13-CEE5-4E51-8E8D-00E294D68CF7}" type="presOf" srcId="{39CBAA6E-D37A-48DC-92EE-7E37949479D3}" destId="{7CA106D5-DC63-470E-84AB-0CA424FACB67}" srcOrd="0" destOrd="0" presId="urn:microsoft.com/office/officeart/2008/layout/CircleAccentTimeline"/>
    <dgm:cxn modelId="{23C475A4-8996-4768-A522-865770762E6D}" type="presParOf" srcId="{491A84A2-806D-4318-8859-98F42805A41E}" destId="{1A7B494F-EFCE-4200-B649-368BD0A8E19A}" srcOrd="0" destOrd="0" presId="urn:microsoft.com/office/officeart/2008/layout/CircleAccentTimeline"/>
    <dgm:cxn modelId="{10BBEE9C-9C32-4705-BB60-0FD9233714E4}" type="presParOf" srcId="{1A7B494F-EFCE-4200-B649-368BD0A8E19A}" destId="{323091AE-58BE-4E92-90CB-BAED8DEBED81}" srcOrd="0" destOrd="0" presId="urn:microsoft.com/office/officeart/2008/layout/CircleAccentTimeline"/>
    <dgm:cxn modelId="{0022737E-6CE3-40CB-9032-6D7820648FAF}" type="presParOf" srcId="{1A7B494F-EFCE-4200-B649-368BD0A8E19A}" destId="{7CA106D5-DC63-470E-84AB-0CA424FACB67}" srcOrd="1" destOrd="0" presId="urn:microsoft.com/office/officeart/2008/layout/CircleAccentTimeline"/>
    <dgm:cxn modelId="{5F93D447-2EF1-4304-A767-95D0674C21E9}" type="presParOf" srcId="{1A7B494F-EFCE-4200-B649-368BD0A8E19A}" destId="{34863BE1-FAFD-4E69-B2E3-1A2721E650D2}" srcOrd="2" destOrd="0" presId="urn:microsoft.com/office/officeart/2008/layout/CircleAccentTimeline"/>
    <dgm:cxn modelId="{BE7A2E6F-F82A-4A96-933B-EEA61DED3345}" type="presParOf" srcId="{491A84A2-806D-4318-8859-98F42805A41E}" destId="{0D564695-776D-43C4-8631-5A0604927C05}" srcOrd="1" destOrd="0" presId="urn:microsoft.com/office/officeart/2008/layout/CircleAccentTimeline"/>
    <dgm:cxn modelId="{6A4AFBFE-DE82-4BE4-9AC2-1E8565A68035}" type="presParOf" srcId="{491A84A2-806D-4318-8859-98F42805A41E}" destId="{406DC376-43BC-4BA1-BD73-A15007FDE1A0}" srcOrd="2" destOrd="0" presId="urn:microsoft.com/office/officeart/2008/layout/CircleAccentTimeline"/>
  </dgm:cxnLst>
  <dgm:bg/>
  <dgm:whole/>
  <dgm:extLst>
    <a:ext uri="http://schemas.microsoft.com/office/drawing/2008/diagram">
      <dsp:dataModelExt xmlns:dsp="http://schemas.microsoft.com/office/drawing/2008/diagram" relId="rId23"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3835D3B-1095-434C-8B0C-D726AA23F9C0}" type="doc">
      <dgm:prSet loTypeId="urn:microsoft.com/office/officeart/2008/layout/CircleAccentTimeline" loCatId="process" qsTypeId="urn:microsoft.com/office/officeart/2005/8/quickstyle/simple1" qsCatId="simple" csTypeId="urn:microsoft.com/office/officeart/2005/8/colors/accent1_2" csCatId="accent1" phldr="1"/>
      <dgm:spPr>
        <a:scene3d>
          <a:camera prst="orthographicFront">
            <a:rot lat="0" lon="0" rev="19799999"/>
          </a:camera>
          <a:lightRig rig="threePt" dir="t"/>
        </a:scene3d>
      </dgm:spPr>
      <dgm:t>
        <a:bodyPr/>
        <a:lstStyle/>
        <a:p>
          <a:endParaRPr kumimoji="1" lang="ja-JP" altLang="en-US"/>
        </a:p>
      </dgm:t>
    </dgm:pt>
    <dgm:pt modelId="{39CBAA6E-D37A-48DC-92EE-7E37949479D3}">
      <dgm:prSet custT="1"/>
      <dgm:spPr>
        <a:solidFill>
          <a:srgbClr val="FFC000"/>
        </a:solidFill>
      </dgm:spPr>
      <dgm:t>
        <a:bodyPr/>
        <a:lstStyle/>
        <a:p>
          <a:pPr rtl="0"/>
          <a:r>
            <a:rPr lang="ja-JP" altLang="en-US" sz="1600" b="1" dirty="0" smtClean="0"/>
            <a:t>ヒロイン①</a:t>
          </a:r>
          <a:endParaRPr lang="en-US" altLang="ja-JP" sz="1600" b="1" dirty="0" smtClean="0"/>
        </a:p>
      </dgm:t>
    </dgm:pt>
    <dgm:pt modelId="{6B1CF0C0-E89E-4A2D-9642-FE15972A839B}" type="parTrans" cxnId="{B59A5458-BB7E-41EA-B8BC-D3A13A6F0EFE}">
      <dgm:prSet/>
      <dgm:spPr/>
      <dgm:t>
        <a:bodyPr/>
        <a:lstStyle/>
        <a:p>
          <a:endParaRPr kumimoji="1" lang="ja-JP" altLang="en-US"/>
        </a:p>
      </dgm:t>
    </dgm:pt>
    <dgm:pt modelId="{D69ED72B-CC7F-4E2F-A6B3-493095E80830}" type="sibTrans" cxnId="{B59A5458-BB7E-41EA-B8BC-D3A13A6F0EFE}">
      <dgm:prSet/>
      <dgm:spPr/>
      <dgm:t>
        <a:bodyPr/>
        <a:lstStyle/>
        <a:p>
          <a:endParaRPr kumimoji="1" lang="ja-JP" altLang="en-US"/>
        </a:p>
      </dgm:t>
    </dgm:pt>
    <dgm:pt modelId="{491A84A2-806D-4318-8859-98F42805A41E}" type="pres">
      <dgm:prSet presAssocID="{E3835D3B-1095-434C-8B0C-D726AA23F9C0}" presName="Name0" presStyleCnt="0">
        <dgm:presLayoutVars>
          <dgm:dir/>
        </dgm:presLayoutVars>
      </dgm:prSet>
      <dgm:spPr/>
      <dgm:t>
        <a:bodyPr/>
        <a:lstStyle/>
        <a:p>
          <a:endParaRPr kumimoji="1" lang="ja-JP" altLang="en-US"/>
        </a:p>
      </dgm:t>
    </dgm:pt>
    <dgm:pt modelId="{1A7B494F-EFCE-4200-B649-368BD0A8E19A}" type="pres">
      <dgm:prSet presAssocID="{39CBAA6E-D37A-48DC-92EE-7E37949479D3}" presName="parComposite" presStyleCnt="0"/>
      <dgm:spPr/>
    </dgm:pt>
    <dgm:pt modelId="{323091AE-58BE-4E92-90CB-BAED8DEBED81}" type="pres">
      <dgm:prSet presAssocID="{39CBAA6E-D37A-48DC-92EE-7E37949479D3}" presName="parBigCircle" presStyleLbl="node0" presStyleIdx="0" presStyleCnt="1"/>
      <dgm:spPr>
        <a:solidFill>
          <a:srgbClr val="92D050"/>
        </a:solidFill>
      </dgm:spPr>
    </dgm:pt>
    <dgm:pt modelId="{7CA106D5-DC63-470E-84AB-0CA424FACB67}" type="pres">
      <dgm:prSet presAssocID="{39CBAA6E-D37A-48DC-92EE-7E37949479D3}" presName="parTx" presStyleLbl="revTx" presStyleIdx="0" presStyleCnt="1"/>
      <dgm:spPr/>
      <dgm:t>
        <a:bodyPr/>
        <a:lstStyle/>
        <a:p>
          <a:endParaRPr kumimoji="1" lang="ja-JP" altLang="en-US"/>
        </a:p>
      </dgm:t>
    </dgm:pt>
    <dgm:pt modelId="{34863BE1-FAFD-4E69-B2E3-1A2721E650D2}" type="pres">
      <dgm:prSet presAssocID="{39CBAA6E-D37A-48DC-92EE-7E37949479D3}" presName="bSpace" presStyleCnt="0"/>
      <dgm:spPr/>
    </dgm:pt>
    <dgm:pt modelId="{0D564695-776D-43C4-8631-5A0604927C05}" type="pres">
      <dgm:prSet presAssocID="{39CBAA6E-D37A-48DC-92EE-7E37949479D3}" presName="parBackupNorm" presStyleCnt="0"/>
      <dgm:spPr/>
    </dgm:pt>
    <dgm:pt modelId="{406DC376-43BC-4BA1-BD73-A15007FDE1A0}" type="pres">
      <dgm:prSet presAssocID="{D69ED72B-CC7F-4E2F-A6B3-493095E80830}" presName="parSpace" presStyleCnt="0"/>
      <dgm:spPr/>
    </dgm:pt>
  </dgm:ptLst>
  <dgm:cxnLst>
    <dgm:cxn modelId="{B59A5458-BB7E-41EA-B8BC-D3A13A6F0EFE}" srcId="{E3835D3B-1095-434C-8B0C-D726AA23F9C0}" destId="{39CBAA6E-D37A-48DC-92EE-7E37949479D3}" srcOrd="0" destOrd="0" parTransId="{6B1CF0C0-E89E-4A2D-9642-FE15972A839B}" sibTransId="{D69ED72B-CC7F-4E2F-A6B3-493095E80830}"/>
    <dgm:cxn modelId="{728921B8-73EA-478A-AE27-F284EA41E79C}" type="presOf" srcId="{39CBAA6E-D37A-48DC-92EE-7E37949479D3}" destId="{7CA106D5-DC63-470E-84AB-0CA424FACB67}" srcOrd="0" destOrd="0" presId="urn:microsoft.com/office/officeart/2008/layout/CircleAccentTimeline"/>
    <dgm:cxn modelId="{8278DEE7-B029-4FA8-9B3E-E16B83A5001E}" type="presOf" srcId="{E3835D3B-1095-434C-8B0C-D726AA23F9C0}" destId="{491A84A2-806D-4318-8859-98F42805A41E}" srcOrd="0" destOrd="0" presId="urn:microsoft.com/office/officeart/2008/layout/CircleAccentTimeline"/>
    <dgm:cxn modelId="{E8832755-A972-4087-9793-49E5507AA4EF}" type="presParOf" srcId="{491A84A2-806D-4318-8859-98F42805A41E}" destId="{1A7B494F-EFCE-4200-B649-368BD0A8E19A}" srcOrd="0" destOrd="0" presId="urn:microsoft.com/office/officeart/2008/layout/CircleAccentTimeline"/>
    <dgm:cxn modelId="{3EC28647-032A-483C-A7F9-B7CDB6A6928A}" type="presParOf" srcId="{1A7B494F-EFCE-4200-B649-368BD0A8E19A}" destId="{323091AE-58BE-4E92-90CB-BAED8DEBED81}" srcOrd="0" destOrd="0" presId="urn:microsoft.com/office/officeart/2008/layout/CircleAccentTimeline"/>
    <dgm:cxn modelId="{43E16762-A8E9-4C8F-9268-3ABFE412BF34}" type="presParOf" srcId="{1A7B494F-EFCE-4200-B649-368BD0A8E19A}" destId="{7CA106D5-DC63-470E-84AB-0CA424FACB67}" srcOrd="1" destOrd="0" presId="urn:microsoft.com/office/officeart/2008/layout/CircleAccentTimeline"/>
    <dgm:cxn modelId="{3AC7A7CD-C293-4565-B67D-6F1B80F593A5}" type="presParOf" srcId="{1A7B494F-EFCE-4200-B649-368BD0A8E19A}" destId="{34863BE1-FAFD-4E69-B2E3-1A2721E650D2}" srcOrd="2" destOrd="0" presId="urn:microsoft.com/office/officeart/2008/layout/CircleAccentTimeline"/>
    <dgm:cxn modelId="{44403DFB-FEEE-460E-94EC-D103E7B33C3A}" type="presParOf" srcId="{491A84A2-806D-4318-8859-98F42805A41E}" destId="{0D564695-776D-43C4-8631-5A0604927C05}" srcOrd="1" destOrd="0" presId="urn:microsoft.com/office/officeart/2008/layout/CircleAccentTimeline"/>
    <dgm:cxn modelId="{A65164CA-005C-48A3-AC13-9CFD8B901070}" type="presParOf" srcId="{491A84A2-806D-4318-8859-98F42805A41E}" destId="{406DC376-43BC-4BA1-BD73-A15007FDE1A0}" srcOrd="2" destOrd="0" presId="urn:microsoft.com/office/officeart/2008/layout/CircleAccentTimeline"/>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E3835D3B-1095-434C-8B0C-D726AA23F9C0}" type="doc">
      <dgm:prSet loTypeId="urn:microsoft.com/office/officeart/2008/layout/CircleAccentTimeline" loCatId="process" qsTypeId="urn:microsoft.com/office/officeart/2005/8/quickstyle/simple1" qsCatId="simple" csTypeId="urn:microsoft.com/office/officeart/2005/8/colors/accent1_2" csCatId="accent1" phldr="1"/>
      <dgm:spPr>
        <a:scene3d>
          <a:camera prst="orthographicFront">
            <a:rot lat="0" lon="0" rev="15000000"/>
          </a:camera>
          <a:lightRig rig="threePt" dir="t"/>
        </a:scene3d>
      </dgm:spPr>
      <dgm:t>
        <a:bodyPr/>
        <a:lstStyle/>
        <a:p>
          <a:endParaRPr kumimoji="1" lang="ja-JP" altLang="en-US"/>
        </a:p>
      </dgm:t>
    </dgm:pt>
    <dgm:pt modelId="{39CBAA6E-D37A-48DC-92EE-7E37949479D3}">
      <dgm:prSet custT="1"/>
      <dgm:spPr>
        <a:solidFill>
          <a:srgbClr val="FFC000"/>
        </a:solidFill>
      </dgm:spPr>
      <dgm:t>
        <a:bodyPr/>
        <a:lstStyle/>
        <a:p>
          <a:pPr rtl="0"/>
          <a:r>
            <a:rPr lang="ja-JP" altLang="en-US" sz="1600" b="1" dirty="0" smtClean="0"/>
            <a:t>ヒロイン②</a:t>
          </a:r>
          <a:endParaRPr lang="en-US" altLang="ja-JP" sz="1600" b="1" dirty="0" smtClean="0"/>
        </a:p>
      </dgm:t>
    </dgm:pt>
    <dgm:pt modelId="{6B1CF0C0-E89E-4A2D-9642-FE15972A839B}" type="parTrans" cxnId="{B59A5458-BB7E-41EA-B8BC-D3A13A6F0EFE}">
      <dgm:prSet/>
      <dgm:spPr/>
      <dgm:t>
        <a:bodyPr/>
        <a:lstStyle/>
        <a:p>
          <a:endParaRPr kumimoji="1" lang="ja-JP" altLang="en-US"/>
        </a:p>
      </dgm:t>
    </dgm:pt>
    <dgm:pt modelId="{D69ED72B-CC7F-4E2F-A6B3-493095E80830}" type="sibTrans" cxnId="{B59A5458-BB7E-41EA-B8BC-D3A13A6F0EFE}">
      <dgm:prSet/>
      <dgm:spPr/>
      <dgm:t>
        <a:bodyPr/>
        <a:lstStyle/>
        <a:p>
          <a:endParaRPr kumimoji="1" lang="ja-JP" altLang="en-US"/>
        </a:p>
      </dgm:t>
    </dgm:pt>
    <dgm:pt modelId="{491A84A2-806D-4318-8859-98F42805A41E}" type="pres">
      <dgm:prSet presAssocID="{E3835D3B-1095-434C-8B0C-D726AA23F9C0}" presName="Name0" presStyleCnt="0">
        <dgm:presLayoutVars>
          <dgm:dir/>
        </dgm:presLayoutVars>
      </dgm:prSet>
      <dgm:spPr/>
      <dgm:t>
        <a:bodyPr/>
        <a:lstStyle/>
        <a:p>
          <a:endParaRPr kumimoji="1" lang="ja-JP" altLang="en-US"/>
        </a:p>
      </dgm:t>
    </dgm:pt>
    <dgm:pt modelId="{1A7B494F-EFCE-4200-B649-368BD0A8E19A}" type="pres">
      <dgm:prSet presAssocID="{39CBAA6E-D37A-48DC-92EE-7E37949479D3}" presName="parComposite" presStyleCnt="0"/>
      <dgm:spPr/>
      <dgm:t>
        <a:bodyPr/>
        <a:lstStyle/>
        <a:p>
          <a:endParaRPr kumimoji="1" lang="ja-JP" altLang="en-US"/>
        </a:p>
      </dgm:t>
    </dgm:pt>
    <dgm:pt modelId="{323091AE-58BE-4E92-90CB-BAED8DEBED81}" type="pres">
      <dgm:prSet presAssocID="{39CBAA6E-D37A-48DC-92EE-7E37949479D3}" presName="parBigCircle" presStyleLbl="node0" presStyleIdx="0" presStyleCnt="1" custLinFactY="-5863" custLinFactNeighborX="5089" custLinFactNeighborY="-100000"/>
      <dgm:spPr>
        <a:solidFill>
          <a:srgbClr val="92D050"/>
        </a:solidFill>
      </dgm:spPr>
      <dgm:t>
        <a:bodyPr/>
        <a:lstStyle/>
        <a:p>
          <a:endParaRPr kumimoji="1" lang="ja-JP" altLang="en-US"/>
        </a:p>
      </dgm:t>
    </dgm:pt>
    <dgm:pt modelId="{7CA106D5-DC63-470E-84AB-0CA424FACB67}" type="pres">
      <dgm:prSet presAssocID="{39CBAA6E-D37A-48DC-92EE-7E37949479D3}" presName="parTx" presStyleLbl="revTx" presStyleIdx="0" presStyleCnt="1" custLinFactNeighborX="-83896" custLinFactNeighborY="75190"/>
      <dgm:spPr/>
      <dgm:t>
        <a:bodyPr/>
        <a:lstStyle/>
        <a:p>
          <a:endParaRPr kumimoji="1" lang="ja-JP" altLang="en-US"/>
        </a:p>
      </dgm:t>
    </dgm:pt>
    <dgm:pt modelId="{34863BE1-FAFD-4E69-B2E3-1A2721E650D2}" type="pres">
      <dgm:prSet presAssocID="{39CBAA6E-D37A-48DC-92EE-7E37949479D3}" presName="bSpace" presStyleCnt="0"/>
      <dgm:spPr/>
      <dgm:t>
        <a:bodyPr/>
        <a:lstStyle/>
        <a:p>
          <a:endParaRPr kumimoji="1" lang="ja-JP" altLang="en-US"/>
        </a:p>
      </dgm:t>
    </dgm:pt>
    <dgm:pt modelId="{0D564695-776D-43C4-8631-5A0604927C05}" type="pres">
      <dgm:prSet presAssocID="{39CBAA6E-D37A-48DC-92EE-7E37949479D3}" presName="parBackupNorm" presStyleCnt="0"/>
      <dgm:spPr/>
      <dgm:t>
        <a:bodyPr/>
        <a:lstStyle/>
        <a:p>
          <a:endParaRPr kumimoji="1" lang="ja-JP" altLang="en-US"/>
        </a:p>
      </dgm:t>
    </dgm:pt>
    <dgm:pt modelId="{406DC376-43BC-4BA1-BD73-A15007FDE1A0}" type="pres">
      <dgm:prSet presAssocID="{D69ED72B-CC7F-4E2F-A6B3-493095E80830}" presName="parSpace" presStyleCnt="0"/>
      <dgm:spPr/>
      <dgm:t>
        <a:bodyPr/>
        <a:lstStyle/>
        <a:p>
          <a:endParaRPr kumimoji="1" lang="ja-JP" altLang="en-US"/>
        </a:p>
      </dgm:t>
    </dgm:pt>
  </dgm:ptLst>
  <dgm:cxnLst>
    <dgm:cxn modelId="{749DB207-2CCE-40B7-88F7-69D3E27AA300}" type="presOf" srcId="{39CBAA6E-D37A-48DC-92EE-7E37949479D3}" destId="{7CA106D5-DC63-470E-84AB-0CA424FACB67}" srcOrd="0" destOrd="0" presId="urn:microsoft.com/office/officeart/2008/layout/CircleAccentTimeline"/>
    <dgm:cxn modelId="{B59A5458-BB7E-41EA-B8BC-D3A13A6F0EFE}" srcId="{E3835D3B-1095-434C-8B0C-D726AA23F9C0}" destId="{39CBAA6E-D37A-48DC-92EE-7E37949479D3}" srcOrd="0" destOrd="0" parTransId="{6B1CF0C0-E89E-4A2D-9642-FE15972A839B}" sibTransId="{D69ED72B-CC7F-4E2F-A6B3-493095E80830}"/>
    <dgm:cxn modelId="{16472660-99E7-4411-A5D1-0D5B94F7F2A8}" type="presOf" srcId="{E3835D3B-1095-434C-8B0C-D726AA23F9C0}" destId="{491A84A2-806D-4318-8859-98F42805A41E}" srcOrd="0" destOrd="0" presId="urn:microsoft.com/office/officeart/2008/layout/CircleAccentTimeline"/>
    <dgm:cxn modelId="{6ED24420-C80B-4767-96D6-9B55FC29BB80}" type="presParOf" srcId="{491A84A2-806D-4318-8859-98F42805A41E}" destId="{1A7B494F-EFCE-4200-B649-368BD0A8E19A}" srcOrd="0" destOrd="0" presId="urn:microsoft.com/office/officeart/2008/layout/CircleAccentTimeline"/>
    <dgm:cxn modelId="{32DD5F87-74B0-4AF1-B6E1-3403710C1A5C}" type="presParOf" srcId="{1A7B494F-EFCE-4200-B649-368BD0A8E19A}" destId="{323091AE-58BE-4E92-90CB-BAED8DEBED81}" srcOrd="0" destOrd="0" presId="urn:microsoft.com/office/officeart/2008/layout/CircleAccentTimeline"/>
    <dgm:cxn modelId="{22DAE4EE-1634-461D-9B37-A0073C528CD7}" type="presParOf" srcId="{1A7B494F-EFCE-4200-B649-368BD0A8E19A}" destId="{7CA106D5-DC63-470E-84AB-0CA424FACB67}" srcOrd="1" destOrd="0" presId="urn:microsoft.com/office/officeart/2008/layout/CircleAccentTimeline"/>
    <dgm:cxn modelId="{EC02C866-4277-4E9C-953B-2533C7A855F5}" type="presParOf" srcId="{1A7B494F-EFCE-4200-B649-368BD0A8E19A}" destId="{34863BE1-FAFD-4E69-B2E3-1A2721E650D2}" srcOrd="2" destOrd="0" presId="urn:microsoft.com/office/officeart/2008/layout/CircleAccentTimeline"/>
    <dgm:cxn modelId="{EBBC1CAD-CA13-49A6-9405-87233D60BAE9}" type="presParOf" srcId="{491A84A2-806D-4318-8859-98F42805A41E}" destId="{0D564695-776D-43C4-8631-5A0604927C05}" srcOrd="1" destOrd="0" presId="urn:microsoft.com/office/officeart/2008/layout/CircleAccentTimeline"/>
    <dgm:cxn modelId="{B3EA7A7D-E296-4B83-BFE2-F76BF5125A51}" type="presParOf" srcId="{491A84A2-806D-4318-8859-98F42805A41E}" destId="{406DC376-43BC-4BA1-BD73-A15007FDE1A0}" srcOrd="2" destOrd="0" presId="urn:microsoft.com/office/officeart/2008/layout/CircleAccentTimeline"/>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E3835D3B-1095-434C-8B0C-D726AA23F9C0}" type="doc">
      <dgm:prSet loTypeId="urn:microsoft.com/office/officeart/2008/layout/CircleAccentTimeline" loCatId="process" qsTypeId="urn:microsoft.com/office/officeart/2005/8/quickstyle/simple1" qsCatId="simple" csTypeId="urn:microsoft.com/office/officeart/2005/8/colors/accent1_2" csCatId="accent1" phldr="1"/>
      <dgm:spPr>
        <a:scene3d>
          <a:camera prst="orthographicFront">
            <a:rot lat="0" lon="0" rev="19799999"/>
          </a:camera>
          <a:lightRig rig="threePt" dir="t"/>
        </a:scene3d>
      </dgm:spPr>
      <dgm:t>
        <a:bodyPr/>
        <a:lstStyle/>
        <a:p>
          <a:endParaRPr kumimoji="1" lang="ja-JP" altLang="en-US"/>
        </a:p>
      </dgm:t>
    </dgm:pt>
    <dgm:pt modelId="{39CBAA6E-D37A-48DC-92EE-7E37949479D3}">
      <dgm:prSet custT="1"/>
      <dgm:spPr>
        <a:solidFill>
          <a:srgbClr val="FFC000"/>
        </a:solidFill>
      </dgm:spPr>
      <dgm:t>
        <a:bodyPr/>
        <a:lstStyle/>
        <a:p>
          <a:pPr rtl="0"/>
          <a:r>
            <a:rPr lang="ja-JP" altLang="en-US" sz="1600" b="1" dirty="0" smtClean="0"/>
            <a:t>ヒロイン③</a:t>
          </a:r>
          <a:endParaRPr lang="en-US" altLang="ja-JP" sz="1600" b="1" dirty="0" smtClean="0"/>
        </a:p>
      </dgm:t>
    </dgm:pt>
    <dgm:pt modelId="{6B1CF0C0-E89E-4A2D-9642-FE15972A839B}" type="parTrans" cxnId="{B59A5458-BB7E-41EA-B8BC-D3A13A6F0EFE}">
      <dgm:prSet/>
      <dgm:spPr/>
      <dgm:t>
        <a:bodyPr/>
        <a:lstStyle/>
        <a:p>
          <a:endParaRPr kumimoji="1" lang="ja-JP" altLang="en-US"/>
        </a:p>
      </dgm:t>
    </dgm:pt>
    <dgm:pt modelId="{D69ED72B-CC7F-4E2F-A6B3-493095E80830}" type="sibTrans" cxnId="{B59A5458-BB7E-41EA-B8BC-D3A13A6F0EFE}">
      <dgm:prSet/>
      <dgm:spPr/>
      <dgm:t>
        <a:bodyPr/>
        <a:lstStyle/>
        <a:p>
          <a:endParaRPr kumimoji="1" lang="ja-JP" altLang="en-US"/>
        </a:p>
      </dgm:t>
    </dgm:pt>
    <dgm:pt modelId="{491A84A2-806D-4318-8859-98F42805A41E}" type="pres">
      <dgm:prSet presAssocID="{E3835D3B-1095-434C-8B0C-D726AA23F9C0}" presName="Name0" presStyleCnt="0">
        <dgm:presLayoutVars>
          <dgm:dir/>
        </dgm:presLayoutVars>
      </dgm:prSet>
      <dgm:spPr/>
      <dgm:t>
        <a:bodyPr/>
        <a:lstStyle/>
        <a:p>
          <a:endParaRPr kumimoji="1" lang="ja-JP" altLang="en-US"/>
        </a:p>
      </dgm:t>
    </dgm:pt>
    <dgm:pt modelId="{1A7B494F-EFCE-4200-B649-368BD0A8E19A}" type="pres">
      <dgm:prSet presAssocID="{39CBAA6E-D37A-48DC-92EE-7E37949479D3}" presName="parComposite" presStyleCnt="0"/>
      <dgm:spPr/>
    </dgm:pt>
    <dgm:pt modelId="{323091AE-58BE-4E92-90CB-BAED8DEBED81}" type="pres">
      <dgm:prSet presAssocID="{39CBAA6E-D37A-48DC-92EE-7E37949479D3}" presName="parBigCircle" presStyleLbl="node0" presStyleIdx="0" presStyleCnt="1"/>
      <dgm:spPr>
        <a:solidFill>
          <a:srgbClr val="92D050"/>
        </a:solidFill>
      </dgm:spPr>
    </dgm:pt>
    <dgm:pt modelId="{7CA106D5-DC63-470E-84AB-0CA424FACB67}" type="pres">
      <dgm:prSet presAssocID="{39CBAA6E-D37A-48DC-92EE-7E37949479D3}" presName="parTx" presStyleLbl="revTx" presStyleIdx="0" presStyleCnt="1"/>
      <dgm:spPr/>
      <dgm:t>
        <a:bodyPr/>
        <a:lstStyle/>
        <a:p>
          <a:endParaRPr kumimoji="1" lang="ja-JP" altLang="en-US"/>
        </a:p>
      </dgm:t>
    </dgm:pt>
    <dgm:pt modelId="{34863BE1-FAFD-4E69-B2E3-1A2721E650D2}" type="pres">
      <dgm:prSet presAssocID="{39CBAA6E-D37A-48DC-92EE-7E37949479D3}" presName="bSpace" presStyleCnt="0"/>
      <dgm:spPr/>
    </dgm:pt>
    <dgm:pt modelId="{0D564695-776D-43C4-8631-5A0604927C05}" type="pres">
      <dgm:prSet presAssocID="{39CBAA6E-D37A-48DC-92EE-7E37949479D3}" presName="parBackupNorm" presStyleCnt="0"/>
      <dgm:spPr/>
    </dgm:pt>
    <dgm:pt modelId="{406DC376-43BC-4BA1-BD73-A15007FDE1A0}" type="pres">
      <dgm:prSet presAssocID="{D69ED72B-CC7F-4E2F-A6B3-493095E80830}" presName="parSpace" presStyleCnt="0"/>
      <dgm:spPr/>
    </dgm:pt>
  </dgm:ptLst>
  <dgm:cxnLst>
    <dgm:cxn modelId="{06CF9AE9-131D-4C1B-BE72-B82B4291312D}" type="presOf" srcId="{E3835D3B-1095-434C-8B0C-D726AA23F9C0}" destId="{491A84A2-806D-4318-8859-98F42805A41E}" srcOrd="0" destOrd="0" presId="urn:microsoft.com/office/officeart/2008/layout/CircleAccentTimeline"/>
    <dgm:cxn modelId="{B59A5458-BB7E-41EA-B8BC-D3A13A6F0EFE}" srcId="{E3835D3B-1095-434C-8B0C-D726AA23F9C0}" destId="{39CBAA6E-D37A-48DC-92EE-7E37949479D3}" srcOrd="0" destOrd="0" parTransId="{6B1CF0C0-E89E-4A2D-9642-FE15972A839B}" sibTransId="{D69ED72B-CC7F-4E2F-A6B3-493095E80830}"/>
    <dgm:cxn modelId="{B8A9DCC0-E7B0-451B-B18B-B8587378B1AB}" type="presOf" srcId="{39CBAA6E-D37A-48DC-92EE-7E37949479D3}" destId="{7CA106D5-DC63-470E-84AB-0CA424FACB67}" srcOrd="0" destOrd="0" presId="urn:microsoft.com/office/officeart/2008/layout/CircleAccentTimeline"/>
    <dgm:cxn modelId="{FE37912C-BDC5-4AA7-B97E-F7459F375E06}" type="presParOf" srcId="{491A84A2-806D-4318-8859-98F42805A41E}" destId="{1A7B494F-EFCE-4200-B649-368BD0A8E19A}" srcOrd="0" destOrd="0" presId="urn:microsoft.com/office/officeart/2008/layout/CircleAccentTimeline"/>
    <dgm:cxn modelId="{CD90A172-CDA4-4DD8-BEC9-397E1245E1A9}" type="presParOf" srcId="{1A7B494F-EFCE-4200-B649-368BD0A8E19A}" destId="{323091AE-58BE-4E92-90CB-BAED8DEBED81}" srcOrd="0" destOrd="0" presId="urn:microsoft.com/office/officeart/2008/layout/CircleAccentTimeline"/>
    <dgm:cxn modelId="{1E89F9AE-9657-4109-8E57-EB6911B8EAF1}" type="presParOf" srcId="{1A7B494F-EFCE-4200-B649-368BD0A8E19A}" destId="{7CA106D5-DC63-470E-84AB-0CA424FACB67}" srcOrd="1" destOrd="0" presId="urn:microsoft.com/office/officeart/2008/layout/CircleAccentTimeline"/>
    <dgm:cxn modelId="{21B47D71-937B-49FC-AF35-A37DDB80013B}" type="presParOf" srcId="{1A7B494F-EFCE-4200-B649-368BD0A8E19A}" destId="{34863BE1-FAFD-4E69-B2E3-1A2721E650D2}" srcOrd="2" destOrd="0" presId="urn:microsoft.com/office/officeart/2008/layout/CircleAccentTimeline"/>
    <dgm:cxn modelId="{A7749946-C59E-47FA-B0B2-23E19D724D1C}" type="presParOf" srcId="{491A84A2-806D-4318-8859-98F42805A41E}" destId="{0D564695-776D-43C4-8631-5A0604927C05}" srcOrd="1" destOrd="0" presId="urn:microsoft.com/office/officeart/2008/layout/CircleAccentTimeline"/>
    <dgm:cxn modelId="{06E15B06-0541-46F5-9F21-0AF7220D75F4}" type="presParOf" srcId="{491A84A2-806D-4318-8859-98F42805A41E}" destId="{406DC376-43BC-4BA1-BD73-A15007FDE1A0}" srcOrd="2" destOrd="0" presId="urn:microsoft.com/office/officeart/2008/layout/CircleAccentTimeline"/>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E3835D3B-1095-434C-8B0C-D726AA23F9C0}" type="doc">
      <dgm:prSet loTypeId="urn:microsoft.com/office/officeart/2008/layout/CircleAccentTimeline" loCatId="process" qsTypeId="urn:microsoft.com/office/officeart/2005/8/quickstyle/simple1" qsCatId="simple" csTypeId="urn:microsoft.com/office/officeart/2005/8/colors/accent1_2" csCatId="accent1" phldr="1"/>
      <dgm:spPr>
        <a:scene3d>
          <a:camera prst="orthographicFront">
            <a:rot lat="0" lon="0" rev="19799999"/>
          </a:camera>
          <a:lightRig rig="threePt" dir="t"/>
        </a:scene3d>
      </dgm:spPr>
      <dgm:t>
        <a:bodyPr/>
        <a:lstStyle/>
        <a:p>
          <a:endParaRPr kumimoji="1" lang="ja-JP" altLang="en-US"/>
        </a:p>
      </dgm:t>
    </dgm:pt>
    <dgm:pt modelId="{39CBAA6E-D37A-48DC-92EE-7E37949479D3}">
      <dgm:prSet custT="1"/>
      <dgm:spPr>
        <a:solidFill>
          <a:srgbClr val="FFC000"/>
        </a:solidFill>
      </dgm:spPr>
      <dgm:t>
        <a:bodyPr/>
        <a:lstStyle/>
        <a:p>
          <a:pPr rtl="0"/>
          <a:r>
            <a:rPr lang="ja-JP" altLang="en-US" sz="1800" b="1" dirty="0" smtClean="0"/>
            <a:t>引き</a:t>
          </a:r>
          <a:endParaRPr lang="en-US" altLang="ja-JP" sz="1800" b="1" dirty="0" smtClean="0"/>
        </a:p>
      </dgm:t>
    </dgm:pt>
    <dgm:pt modelId="{6B1CF0C0-E89E-4A2D-9642-FE15972A839B}" type="parTrans" cxnId="{B59A5458-BB7E-41EA-B8BC-D3A13A6F0EFE}">
      <dgm:prSet/>
      <dgm:spPr/>
      <dgm:t>
        <a:bodyPr/>
        <a:lstStyle/>
        <a:p>
          <a:endParaRPr kumimoji="1" lang="ja-JP" altLang="en-US"/>
        </a:p>
      </dgm:t>
    </dgm:pt>
    <dgm:pt modelId="{D69ED72B-CC7F-4E2F-A6B3-493095E80830}" type="sibTrans" cxnId="{B59A5458-BB7E-41EA-B8BC-D3A13A6F0EFE}">
      <dgm:prSet/>
      <dgm:spPr/>
      <dgm:t>
        <a:bodyPr/>
        <a:lstStyle/>
        <a:p>
          <a:endParaRPr kumimoji="1" lang="ja-JP" altLang="en-US"/>
        </a:p>
      </dgm:t>
    </dgm:pt>
    <dgm:pt modelId="{491A84A2-806D-4318-8859-98F42805A41E}" type="pres">
      <dgm:prSet presAssocID="{E3835D3B-1095-434C-8B0C-D726AA23F9C0}" presName="Name0" presStyleCnt="0">
        <dgm:presLayoutVars>
          <dgm:dir/>
        </dgm:presLayoutVars>
      </dgm:prSet>
      <dgm:spPr/>
      <dgm:t>
        <a:bodyPr/>
        <a:lstStyle/>
        <a:p>
          <a:endParaRPr kumimoji="1" lang="ja-JP" altLang="en-US"/>
        </a:p>
      </dgm:t>
    </dgm:pt>
    <dgm:pt modelId="{1A7B494F-EFCE-4200-B649-368BD0A8E19A}" type="pres">
      <dgm:prSet presAssocID="{39CBAA6E-D37A-48DC-92EE-7E37949479D3}" presName="parComposite" presStyleCnt="0"/>
      <dgm:spPr/>
    </dgm:pt>
    <dgm:pt modelId="{323091AE-58BE-4E92-90CB-BAED8DEBED81}" type="pres">
      <dgm:prSet presAssocID="{39CBAA6E-D37A-48DC-92EE-7E37949479D3}" presName="parBigCircle" presStyleLbl="node0" presStyleIdx="0" presStyleCnt="1"/>
      <dgm:spPr>
        <a:solidFill>
          <a:srgbClr val="92D050"/>
        </a:solidFill>
      </dgm:spPr>
    </dgm:pt>
    <dgm:pt modelId="{7CA106D5-DC63-470E-84AB-0CA424FACB67}" type="pres">
      <dgm:prSet presAssocID="{39CBAA6E-D37A-48DC-92EE-7E37949479D3}" presName="parTx" presStyleLbl="revTx" presStyleIdx="0" presStyleCnt="1"/>
      <dgm:spPr/>
      <dgm:t>
        <a:bodyPr/>
        <a:lstStyle/>
        <a:p>
          <a:endParaRPr kumimoji="1" lang="ja-JP" altLang="en-US"/>
        </a:p>
      </dgm:t>
    </dgm:pt>
    <dgm:pt modelId="{34863BE1-FAFD-4E69-B2E3-1A2721E650D2}" type="pres">
      <dgm:prSet presAssocID="{39CBAA6E-D37A-48DC-92EE-7E37949479D3}" presName="bSpace" presStyleCnt="0"/>
      <dgm:spPr/>
    </dgm:pt>
    <dgm:pt modelId="{0D564695-776D-43C4-8631-5A0604927C05}" type="pres">
      <dgm:prSet presAssocID="{39CBAA6E-D37A-48DC-92EE-7E37949479D3}" presName="parBackupNorm" presStyleCnt="0"/>
      <dgm:spPr/>
    </dgm:pt>
    <dgm:pt modelId="{406DC376-43BC-4BA1-BD73-A15007FDE1A0}" type="pres">
      <dgm:prSet presAssocID="{D69ED72B-CC7F-4E2F-A6B3-493095E80830}" presName="parSpace" presStyleCnt="0"/>
      <dgm:spPr/>
    </dgm:pt>
  </dgm:ptLst>
  <dgm:cxnLst>
    <dgm:cxn modelId="{B59A5458-BB7E-41EA-B8BC-D3A13A6F0EFE}" srcId="{E3835D3B-1095-434C-8B0C-D726AA23F9C0}" destId="{39CBAA6E-D37A-48DC-92EE-7E37949479D3}" srcOrd="0" destOrd="0" parTransId="{6B1CF0C0-E89E-4A2D-9642-FE15972A839B}" sibTransId="{D69ED72B-CC7F-4E2F-A6B3-493095E80830}"/>
    <dgm:cxn modelId="{B737F21F-2A49-4E1A-B626-D216E156F3A6}" type="presOf" srcId="{E3835D3B-1095-434C-8B0C-D726AA23F9C0}" destId="{491A84A2-806D-4318-8859-98F42805A41E}" srcOrd="0" destOrd="0" presId="urn:microsoft.com/office/officeart/2008/layout/CircleAccentTimeline"/>
    <dgm:cxn modelId="{F8BD62CE-6107-4754-BECD-DA9E5D8585FF}" type="presOf" srcId="{39CBAA6E-D37A-48DC-92EE-7E37949479D3}" destId="{7CA106D5-DC63-470E-84AB-0CA424FACB67}" srcOrd="0" destOrd="0" presId="urn:microsoft.com/office/officeart/2008/layout/CircleAccentTimeline"/>
    <dgm:cxn modelId="{061FB215-BCE5-4A57-84A5-874FAD88DD8B}" type="presParOf" srcId="{491A84A2-806D-4318-8859-98F42805A41E}" destId="{1A7B494F-EFCE-4200-B649-368BD0A8E19A}" srcOrd="0" destOrd="0" presId="urn:microsoft.com/office/officeart/2008/layout/CircleAccentTimeline"/>
    <dgm:cxn modelId="{61B73FF0-30DA-4485-AAAC-11F9D47F87ED}" type="presParOf" srcId="{1A7B494F-EFCE-4200-B649-368BD0A8E19A}" destId="{323091AE-58BE-4E92-90CB-BAED8DEBED81}" srcOrd="0" destOrd="0" presId="urn:microsoft.com/office/officeart/2008/layout/CircleAccentTimeline"/>
    <dgm:cxn modelId="{9A345B34-B020-46CF-9E72-C96112586A6A}" type="presParOf" srcId="{1A7B494F-EFCE-4200-B649-368BD0A8E19A}" destId="{7CA106D5-DC63-470E-84AB-0CA424FACB67}" srcOrd="1" destOrd="0" presId="urn:microsoft.com/office/officeart/2008/layout/CircleAccentTimeline"/>
    <dgm:cxn modelId="{A3D1AE53-CF03-46D0-AB2E-5B391EFD4FB0}" type="presParOf" srcId="{1A7B494F-EFCE-4200-B649-368BD0A8E19A}" destId="{34863BE1-FAFD-4E69-B2E3-1A2721E650D2}" srcOrd="2" destOrd="0" presId="urn:microsoft.com/office/officeart/2008/layout/CircleAccentTimeline"/>
    <dgm:cxn modelId="{0A0747DE-E855-4A03-A435-234E67420105}" type="presParOf" srcId="{491A84A2-806D-4318-8859-98F42805A41E}" destId="{0D564695-776D-43C4-8631-5A0604927C05}" srcOrd="1" destOrd="0" presId="urn:microsoft.com/office/officeart/2008/layout/CircleAccentTimeline"/>
    <dgm:cxn modelId="{5C7F49EE-7249-4684-BC1B-54DFEEDCA234}" type="presParOf" srcId="{491A84A2-806D-4318-8859-98F42805A41E}" destId="{406DC376-43BC-4BA1-BD73-A15007FDE1A0}" srcOrd="2" destOrd="0" presId="urn:microsoft.com/office/officeart/2008/layout/CircleAccentTimeline"/>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E3835D3B-1095-434C-8B0C-D726AA23F9C0}" type="doc">
      <dgm:prSet loTypeId="urn:microsoft.com/office/officeart/2008/layout/CircleAccentTimeline" loCatId="process" qsTypeId="urn:microsoft.com/office/officeart/2005/8/quickstyle/simple1" qsCatId="simple" csTypeId="urn:microsoft.com/office/officeart/2005/8/colors/accent1_2" csCatId="accent1" phldr="1"/>
      <dgm:spPr>
        <a:scene3d>
          <a:camera prst="orthographicFront">
            <a:rot lat="0" lon="0" rev="19799999"/>
          </a:camera>
          <a:lightRig rig="threePt" dir="t"/>
        </a:scene3d>
      </dgm:spPr>
      <dgm:t>
        <a:bodyPr/>
        <a:lstStyle/>
        <a:p>
          <a:endParaRPr kumimoji="1" lang="ja-JP" altLang="en-US"/>
        </a:p>
      </dgm:t>
    </dgm:pt>
    <dgm:pt modelId="{39CBAA6E-D37A-48DC-92EE-7E37949479D3}">
      <dgm:prSet custT="1"/>
      <dgm:spPr>
        <a:solidFill>
          <a:srgbClr val="FFC000"/>
        </a:solidFill>
      </dgm:spPr>
      <dgm:t>
        <a:bodyPr/>
        <a:lstStyle/>
        <a:p>
          <a:pPr rtl="0"/>
          <a:r>
            <a:rPr lang="ja-JP" altLang="en-US" sz="1800" b="1" dirty="0" smtClean="0"/>
            <a:t>エサ</a:t>
          </a:r>
          <a:endParaRPr lang="en-US" altLang="ja-JP" sz="1800" b="1" dirty="0" smtClean="0"/>
        </a:p>
      </dgm:t>
    </dgm:pt>
    <dgm:pt modelId="{6B1CF0C0-E89E-4A2D-9642-FE15972A839B}" type="parTrans" cxnId="{B59A5458-BB7E-41EA-B8BC-D3A13A6F0EFE}">
      <dgm:prSet/>
      <dgm:spPr/>
      <dgm:t>
        <a:bodyPr/>
        <a:lstStyle/>
        <a:p>
          <a:endParaRPr kumimoji="1" lang="ja-JP" altLang="en-US"/>
        </a:p>
      </dgm:t>
    </dgm:pt>
    <dgm:pt modelId="{D69ED72B-CC7F-4E2F-A6B3-493095E80830}" type="sibTrans" cxnId="{B59A5458-BB7E-41EA-B8BC-D3A13A6F0EFE}">
      <dgm:prSet/>
      <dgm:spPr/>
      <dgm:t>
        <a:bodyPr/>
        <a:lstStyle/>
        <a:p>
          <a:endParaRPr kumimoji="1" lang="ja-JP" altLang="en-US"/>
        </a:p>
      </dgm:t>
    </dgm:pt>
    <dgm:pt modelId="{491A84A2-806D-4318-8859-98F42805A41E}" type="pres">
      <dgm:prSet presAssocID="{E3835D3B-1095-434C-8B0C-D726AA23F9C0}" presName="Name0" presStyleCnt="0">
        <dgm:presLayoutVars>
          <dgm:dir/>
        </dgm:presLayoutVars>
      </dgm:prSet>
      <dgm:spPr/>
      <dgm:t>
        <a:bodyPr/>
        <a:lstStyle/>
        <a:p>
          <a:endParaRPr kumimoji="1" lang="ja-JP" altLang="en-US"/>
        </a:p>
      </dgm:t>
    </dgm:pt>
    <dgm:pt modelId="{1A7B494F-EFCE-4200-B649-368BD0A8E19A}" type="pres">
      <dgm:prSet presAssocID="{39CBAA6E-D37A-48DC-92EE-7E37949479D3}" presName="parComposite" presStyleCnt="0"/>
      <dgm:spPr/>
    </dgm:pt>
    <dgm:pt modelId="{323091AE-58BE-4E92-90CB-BAED8DEBED81}" type="pres">
      <dgm:prSet presAssocID="{39CBAA6E-D37A-48DC-92EE-7E37949479D3}" presName="parBigCircle" presStyleLbl="node0" presStyleIdx="0" presStyleCnt="1"/>
      <dgm:spPr>
        <a:solidFill>
          <a:srgbClr val="92D050"/>
        </a:solidFill>
      </dgm:spPr>
    </dgm:pt>
    <dgm:pt modelId="{7CA106D5-DC63-470E-84AB-0CA424FACB67}" type="pres">
      <dgm:prSet presAssocID="{39CBAA6E-D37A-48DC-92EE-7E37949479D3}" presName="parTx" presStyleLbl="revTx" presStyleIdx="0" presStyleCnt="1"/>
      <dgm:spPr/>
      <dgm:t>
        <a:bodyPr/>
        <a:lstStyle/>
        <a:p>
          <a:endParaRPr kumimoji="1" lang="ja-JP" altLang="en-US"/>
        </a:p>
      </dgm:t>
    </dgm:pt>
    <dgm:pt modelId="{34863BE1-FAFD-4E69-B2E3-1A2721E650D2}" type="pres">
      <dgm:prSet presAssocID="{39CBAA6E-D37A-48DC-92EE-7E37949479D3}" presName="bSpace" presStyleCnt="0"/>
      <dgm:spPr/>
    </dgm:pt>
    <dgm:pt modelId="{0D564695-776D-43C4-8631-5A0604927C05}" type="pres">
      <dgm:prSet presAssocID="{39CBAA6E-D37A-48DC-92EE-7E37949479D3}" presName="parBackupNorm" presStyleCnt="0"/>
      <dgm:spPr/>
    </dgm:pt>
    <dgm:pt modelId="{406DC376-43BC-4BA1-BD73-A15007FDE1A0}" type="pres">
      <dgm:prSet presAssocID="{D69ED72B-CC7F-4E2F-A6B3-493095E80830}" presName="parSpace" presStyleCnt="0"/>
      <dgm:spPr/>
    </dgm:pt>
  </dgm:ptLst>
  <dgm:cxnLst>
    <dgm:cxn modelId="{D1963259-CA5E-4DEA-A299-034D4369C50A}" type="presOf" srcId="{E3835D3B-1095-434C-8B0C-D726AA23F9C0}" destId="{491A84A2-806D-4318-8859-98F42805A41E}" srcOrd="0" destOrd="0" presId="urn:microsoft.com/office/officeart/2008/layout/CircleAccentTimeline"/>
    <dgm:cxn modelId="{B59A5458-BB7E-41EA-B8BC-D3A13A6F0EFE}" srcId="{E3835D3B-1095-434C-8B0C-D726AA23F9C0}" destId="{39CBAA6E-D37A-48DC-92EE-7E37949479D3}" srcOrd="0" destOrd="0" parTransId="{6B1CF0C0-E89E-4A2D-9642-FE15972A839B}" sibTransId="{D69ED72B-CC7F-4E2F-A6B3-493095E80830}"/>
    <dgm:cxn modelId="{817A94FA-F407-4655-96F2-4E3F40C51C23}" type="presOf" srcId="{39CBAA6E-D37A-48DC-92EE-7E37949479D3}" destId="{7CA106D5-DC63-470E-84AB-0CA424FACB67}" srcOrd="0" destOrd="0" presId="urn:microsoft.com/office/officeart/2008/layout/CircleAccentTimeline"/>
    <dgm:cxn modelId="{C01FAAD6-CD14-43C6-8D20-A367093D1A80}" type="presParOf" srcId="{491A84A2-806D-4318-8859-98F42805A41E}" destId="{1A7B494F-EFCE-4200-B649-368BD0A8E19A}" srcOrd="0" destOrd="0" presId="urn:microsoft.com/office/officeart/2008/layout/CircleAccentTimeline"/>
    <dgm:cxn modelId="{EB0C8CEF-7DB3-4284-9682-7EB5FB906958}" type="presParOf" srcId="{1A7B494F-EFCE-4200-B649-368BD0A8E19A}" destId="{323091AE-58BE-4E92-90CB-BAED8DEBED81}" srcOrd="0" destOrd="0" presId="urn:microsoft.com/office/officeart/2008/layout/CircleAccentTimeline"/>
    <dgm:cxn modelId="{E4190B87-B9B1-4193-B200-8B1055A969E0}" type="presParOf" srcId="{1A7B494F-EFCE-4200-B649-368BD0A8E19A}" destId="{7CA106D5-DC63-470E-84AB-0CA424FACB67}" srcOrd="1" destOrd="0" presId="urn:microsoft.com/office/officeart/2008/layout/CircleAccentTimeline"/>
    <dgm:cxn modelId="{A78A973B-93BF-4CD5-B129-809EEA76DABE}" type="presParOf" srcId="{1A7B494F-EFCE-4200-B649-368BD0A8E19A}" destId="{34863BE1-FAFD-4E69-B2E3-1A2721E650D2}" srcOrd="2" destOrd="0" presId="urn:microsoft.com/office/officeart/2008/layout/CircleAccentTimeline"/>
    <dgm:cxn modelId="{11B3FAF3-FF0C-410D-B609-E233ABBA9D2A}" type="presParOf" srcId="{491A84A2-806D-4318-8859-98F42805A41E}" destId="{0D564695-776D-43C4-8631-5A0604927C05}" srcOrd="1" destOrd="0" presId="urn:microsoft.com/office/officeart/2008/layout/CircleAccentTimeline"/>
    <dgm:cxn modelId="{0659C3F7-F058-48AE-AFCB-DB9F55835930}" type="presParOf" srcId="{491A84A2-806D-4318-8859-98F42805A41E}" destId="{406DC376-43BC-4BA1-BD73-A15007FDE1A0}" srcOrd="2" destOrd="0" presId="urn:microsoft.com/office/officeart/2008/layout/CircleAccentTimeline"/>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3091AE-58BE-4E92-90CB-BAED8DEBED81}">
      <dsp:nvSpPr>
        <dsp:cNvPr id="0" name=""/>
        <dsp:cNvSpPr/>
      </dsp:nvSpPr>
      <dsp:spPr>
        <a:xfrm>
          <a:off x="822314" y="585599"/>
          <a:ext cx="485147" cy="485147"/>
        </a:xfrm>
        <a:prstGeom prst="donut">
          <a:avLst>
            <a:gd name="adj" fmla="val 20000"/>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CA106D5-DC63-470E-84AB-0CA424FACB67}">
      <dsp:nvSpPr>
        <dsp:cNvPr id="0" name=""/>
        <dsp:cNvSpPr/>
      </dsp:nvSpPr>
      <dsp:spPr>
        <a:xfrm rot="17700000">
          <a:off x="993258" y="190104"/>
          <a:ext cx="603092" cy="290644"/>
        </a:xfrm>
        <a:prstGeom prst="rect">
          <a:avLst/>
        </a:prstGeom>
        <a:solidFill>
          <a:srgbClr val="FFC000"/>
        </a:solidFill>
        <a:ln>
          <a:noFill/>
        </a:ln>
        <a:effectLst/>
        <a:scene3d>
          <a:camera prst="orthographicFront">
            <a:rot lat="0" lon="0" rev="19799999"/>
          </a:camera>
          <a:lightRig rig="threePt" dir="t"/>
        </a:scene3d>
      </dsp:spPr>
      <dsp:style>
        <a:lnRef idx="0">
          <a:scrgbClr r="0" g="0" b="0"/>
        </a:lnRef>
        <a:fillRef idx="0">
          <a:scrgbClr r="0" g="0" b="0"/>
        </a:fillRef>
        <a:effectRef idx="0">
          <a:scrgbClr r="0" g="0" b="0"/>
        </a:effectRef>
        <a:fontRef idx="minor"/>
      </dsp:style>
      <dsp:txBody>
        <a:bodyPr spcFirstLastPara="0" vert="horz" wrap="square" lIns="45720" tIns="0" rIns="0" bIns="0" numCol="1" spcCol="1270" anchor="ctr" anchorCtr="0">
          <a:noAutofit/>
        </a:bodyPr>
        <a:lstStyle/>
        <a:p>
          <a:pPr lvl="0" algn="l" defTabSz="800100" rtl="0">
            <a:lnSpc>
              <a:spcPct val="90000"/>
            </a:lnSpc>
            <a:spcBef>
              <a:spcPct val="0"/>
            </a:spcBef>
            <a:spcAft>
              <a:spcPct val="35000"/>
            </a:spcAft>
          </a:pPr>
          <a:r>
            <a:rPr lang="ja-JP" altLang="en-US" sz="1800" b="1" kern="1200" dirty="0" smtClean="0"/>
            <a:t>ジャンル</a:t>
          </a:r>
          <a:endParaRPr lang="en-US" altLang="ja-JP" sz="1800" b="1" kern="1200" dirty="0" smtClean="0"/>
        </a:p>
      </dsp:txBody>
      <dsp:txXfrm>
        <a:off x="993258" y="190104"/>
        <a:ext cx="603092" cy="290644"/>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3091AE-58BE-4E92-90CB-BAED8DEBED81}">
      <dsp:nvSpPr>
        <dsp:cNvPr id="0" name=""/>
        <dsp:cNvSpPr/>
      </dsp:nvSpPr>
      <dsp:spPr>
        <a:xfrm>
          <a:off x="821956" y="585453"/>
          <a:ext cx="485622" cy="485622"/>
        </a:xfrm>
        <a:prstGeom prst="donut">
          <a:avLst>
            <a:gd name="adj" fmla="val 20000"/>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CA106D5-DC63-470E-84AB-0CA424FACB67}">
      <dsp:nvSpPr>
        <dsp:cNvPr id="0" name=""/>
        <dsp:cNvSpPr/>
      </dsp:nvSpPr>
      <dsp:spPr>
        <a:xfrm rot="17700000">
          <a:off x="993067" y="189572"/>
          <a:ext cx="603682" cy="290928"/>
        </a:xfrm>
        <a:prstGeom prst="rect">
          <a:avLst/>
        </a:prstGeom>
        <a:solidFill>
          <a:srgbClr val="FFC000"/>
        </a:solidFill>
        <a:ln>
          <a:noFill/>
        </a:ln>
        <a:effectLst/>
        <a:scene3d>
          <a:camera prst="orthographicFront">
            <a:rot lat="0" lon="0" rev="19799999"/>
          </a:camera>
          <a:lightRig rig="threePt" dir="t"/>
        </a:scene3d>
      </dsp:spPr>
      <dsp:style>
        <a:lnRef idx="0">
          <a:scrgbClr r="0" g="0" b="0"/>
        </a:lnRef>
        <a:fillRef idx="0">
          <a:scrgbClr r="0" g="0" b="0"/>
        </a:fillRef>
        <a:effectRef idx="0">
          <a:scrgbClr r="0" g="0" b="0"/>
        </a:effectRef>
        <a:fontRef idx="minor"/>
      </dsp:style>
      <dsp:txBody>
        <a:bodyPr spcFirstLastPara="0" vert="horz" wrap="square" lIns="45720" tIns="0" rIns="0" bIns="0" numCol="1" spcCol="1270" anchor="ctr" anchorCtr="0">
          <a:noAutofit/>
        </a:bodyPr>
        <a:lstStyle/>
        <a:p>
          <a:pPr lvl="0" algn="l" defTabSz="800100" rtl="0">
            <a:lnSpc>
              <a:spcPct val="90000"/>
            </a:lnSpc>
            <a:spcBef>
              <a:spcPct val="0"/>
            </a:spcBef>
            <a:spcAft>
              <a:spcPct val="35000"/>
            </a:spcAft>
          </a:pPr>
          <a:r>
            <a:rPr lang="ja-JP" altLang="en-US" sz="1800" b="1" kern="1200" dirty="0" smtClean="0"/>
            <a:t>問題</a:t>
          </a:r>
          <a:endParaRPr lang="en-US" altLang="ja-JP" sz="1800" b="1" kern="1200" dirty="0" smtClean="0"/>
        </a:p>
      </dsp:txBody>
      <dsp:txXfrm>
        <a:off x="993067" y="189572"/>
        <a:ext cx="603682" cy="290928"/>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E01739-3C35-4B40-AF75-CAA3BC391769}">
      <dsp:nvSpPr>
        <dsp:cNvPr id="0" name=""/>
        <dsp:cNvSpPr/>
      </dsp:nvSpPr>
      <dsp:spPr>
        <a:xfrm>
          <a:off x="0" y="1582"/>
          <a:ext cx="3547046"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28247C7-82D0-4539-A8D3-0BC724C2DB0B}">
      <dsp:nvSpPr>
        <dsp:cNvPr id="0" name=""/>
        <dsp:cNvSpPr/>
      </dsp:nvSpPr>
      <dsp:spPr>
        <a:xfrm>
          <a:off x="0" y="1582"/>
          <a:ext cx="709409" cy="32371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altLang="ja-JP" sz="2000" b="1" i="1" kern="1200" dirty="0" smtClean="0"/>
            <a:t>Need Stuff</a:t>
          </a:r>
          <a:r>
            <a:rPr kumimoji="1" lang="en-US" altLang="ja-JP" sz="2000" b="1" i="1" kern="1200" dirty="0" smtClean="0"/>
            <a:t> </a:t>
          </a:r>
          <a:r>
            <a:rPr lang="ja-JP" altLang="en-US" sz="2000" b="1" i="1" kern="1200" dirty="0" smtClean="0"/>
            <a:t>  </a:t>
          </a:r>
          <a:endParaRPr kumimoji="1" lang="ja-JP" altLang="en-US" sz="2000" kern="1200" dirty="0"/>
        </a:p>
      </dsp:txBody>
      <dsp:txXfrm>
        <a:off x="0" y="1582"/>
        <a:ext cx="709409" cy="3237195"/>
      </dsp:txXfrm>
    </dsp:sp>
    <dsp:sp modelId="{F41A079B-D96B-412D-89B8-1CC71E27C13C}">
      <dsp:nvSpPr>
        <dsp:cNvPr id="0" name=""/>
        <dsp:cNvSpPr/>
      </dsp:nvSpPr>
      <dsp:spPr>
        <a:xfrm>
          <a:off x="762614" y="76821"/>
          <a:ext cx="2784431" cy="15047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kumimoji="1" lang="ja-JP" altLang="en-US" sz="1800" b="1" kern="1200" dirty="0" smtClean="0"/>
            <a:t>シナリオ：一名以上</a:t>
          </a:r>
          <a:endParaRPr kumimoji="1" lang="en-US" altLang="ja-JP" sz="1800" b="1" kern="1200" dirty="0" smtClean="0"/>
        </a:p>
        <a:p>
          <a:pPr lvl="0" algn="l" defTabSz="800100">
            <a:lnSpc>
              <a:spcPct val="90000"/>
            </a:lnSpc>
            <a:spcBef>
              <a:spcPct val="0"/>
            </a:spcBef>
            <a:spcAft>
              <a:spcPct val="35000"/>
            </a:spcAft>
          </a:pPr>
          <a:r>
            <a:rPr kumimoji="1" lang="ja-JP" altLang="en-US" sz="1800" b="1" kern="1200" dirty="0" smtClean="0"/>
            <a:t>サウンド：一名以上</a:t>
          </a:r>
          <a:endParaRPr kumimoji="1" lang="en-US" altLang="ja-JP" sz="1800" b="1" kern="1200" dirty="0" smtClean="0"/>
        </a:p>
        <a:p>
          <a:pPr lvl="0" algn="l" defTabSz="800100">
            <a:lnSpc>
              <a:spcPct val="90000"/>
            </a:lnSpc>
            <a:spcBef>
              <a:spcPct val="0"/>
            </a:spcBef>
            <a:spcAft>
              <a:spcPct val="35000"/>
            </a:spcAft>
          </a:pPr>
          <a:r>
            <a:rPr kumimoji="1" lang="ja-JP" altLang="en-US" sz="1800" b="1" kern="1200" dirty="0" smtClean="0"/>
            <a:t>システム：一名以上</a:t>
          </a:r>
          <a:endParaRPr kumimoji="1" lang="en-US" altLang="ja-JP" sz="1800" b="1" kern="1200" dirty="0" smtClean="0"/>
        </a:p>
        <a:p>
          <a:pPr lvl="0" algn="l" defTabSz="800100">
            <a:lnSpc>
              <a:spcPct val="90000"/>
            </a:lnSpc>
            <a:spcBef>
              <a:spcPct val="0"/>
            </a:spcBef>
            <a:spcAft>
              <a:spcPct val="35000"/>
            </a:spcAft>
          </a:pPr>
          <a:r>
            <a:rPr kumimoji="1" lang="ja-JP" altLang="en-US" sz="1800" b="1" kern="1200" dirty="0" smtClean="0"/>
            <a:t>広報：一名以上</a:t>
          </a:r>
          <a:endParaRPr kumimoji="1" lang="en-US" altLang="ja-JP" sz="1800" b="1" kern="1200" dirty="0" smtClean="0"/>
        </a:p>
      </dsp:txBody>
      <dsp:txXfrm>
        <a:off x="762614" y="76821"/>
        <a:ext cx="2784431" cy="1504790"/>
      </dsp:txXfrm>
    </dsp:sp>
    <dsp:sp modelId="{70672283-D56B-433C-9F40-23EC6EFD9451}">
      <dsp:nvSpPr>
        <dsp:cNvPr id="0" name=""/>
        <dsp:cNvSpPr/>
      </dsp:nvSpPr>
      <dsp:spPr>
        <a:xfrm>
          <a:off x="709409" y="1581611"/>
          <a:ext cx="2837636"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1C704E5-FB2D-4C9A-8C68-968EB0EBFB70}">
      <dsp:nvSpPr>
        <dsp:cNvPr id="0" name=""/>
        <dsp:cNvSpPr/>
      </dsp:nvSpPr>
      <dsp:spPr>
        <a:xfrm>
          <a:off x="762614" y="1656851"/>
          <a:ext cx="2784431" cy="15047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kumimoji="1" lang="ja-JP" altLang="en-US" sz="1800" b="1" kern="1200" dirty="0" smtClean="0"/>
            <a:t>グラフィック：２名以上</a:t>
          </a:r>
          <a:endParaRPr kumimoji="1" lang="en-US" altLang="ja-JP" sz="1800" b="1" kern="1200" dirty="0" smtClean="0"/>
        </a:p>
        <a:p>
          <a:pPr lvl="0" algn="l" defTabSz="800100">
            <a:lnSpc>
              <a:spcPct val="90000"/>
            </a:lnSpc>
            <a:spcBef>
              <a:spcPct val="0"/>
            </a:spcBef>
            <a:spcAft>
              <a:spcPct val="35000"/>
            </a:spcAft>
          </a:pPr>
          <a:r>
            <a:rPr kumimoji="1" lang="ja-JP" altLang="en-US" sz="1800" b="1" kern="1200" dirty="0" smtClean="0"/>
            <a:t>（</a:t>
          </a:r>
          <a:r>
            <a:rPr kumimoji="1" lang="en-US" altLang="ja-JP" sz="1800" b="1" kern="1200" dirty="0" smtClean="0"/>
            <a:t>※</a:t>
          </a:r>
          <a:r>
            <a:rPr kumimoji="1" lang="ja-JP" altLang="en-US" sz="1800" b="1" kern="1200" dirty="0" smtClean="0"/>
            <a:t>特に「確かに気持悪いはずなんだけど、何故か可愛い」絵を描ける方を募集致します）</a:t>
          </a:r>
          <a:endParaRPr kumimoji="1" lang="ja-JP" altLang="en-US" sz="1800" b="1" kern="1200" dirty="0"/>
        </a:p>
      </dsp:txBody>
      <dsp:txXfrm>
        <a:off x="762614" y="1656851"/>
        <a:ext cx="2784431" cy="1504790"/>
      </dsp:txXfrm>
    </dsp:sp>
    <dsp:sp modelId="{D26BD09B-A78D-4592-9427-3FBF79FA10C7}">
      <dsp:nvSpPr>
        <dsp:cNvPr id="0" name=""/>
        <dsp:cNvSpPr/>
      </dsp:nvSpPr>
      <dsp:spPr>
        <a:xfrm>
          <a:off x="709409" y="3161641"/>
          <a:ext cx="2837636"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3091AE-58BE-4E92-90CB-BAED8DEBED81}">
      <dsp:nvSpPr>
        <dsp:cNvPr id="0" name=""/>
        <dsp:cNvSpPr/>
      </dsp:nvSpPr>
      <dsp:spPr>
        <a:xfrm>
          <a:off x="725958" y="689009"/>
          <a:ext cx="570819" cy="570819"/>
        </a:xfrm>
        <a:prstGeom prst="donut">
          <a:avLst>
            <a:gd name="adj" fmla="val 20000"/>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CA106D5-DC63-470E-84AB-0CA424FACB67}">
      <dsp:nvSpPr>
        <dsp:cNvPr id="0" name=""/>
        <dsp:cNvSpPr/>
      </dsp:nvSpPr>
      <dsp:spPr>
        <a:xfrm rot="17700000">
          <a:off x="927089" y="223675"/>
          <a:ext cx="709592" cy="341968"/>
        </a:xfrm>
        <a:prstGeom prst="rect">
          <a:avLst/>
        </a:prstGeom>
        <a:solidFill>
          <a:srgbClr val="FFC000"/>
        </a:solidFill>
        <a:ln>
          <a:noFill/>
        </a:ln>
        <a:effectLst/>
        <a:scene3d>
          <a:camera prst="orthographicFront">
            <a:rot lat="0" lon="0" rev="19799999"/>
          </a:camera>
          <a:lightRig rig="threePt" dir="t"/>
        </a:scene3d>
      </dsp:spPr>
      <dsp:style>
        <a:lnRef idx="0">
          <a:scrgbClr r="0" g="0" b="0"/>
        </a:lnRef>
        <a:fillRef idx="0">
          <a:scrgbClr r="0" g="0" b="0"/>
        </a:fillRef>
        <a:effectRef idx="0">
          <a:scrgbClr r="0" g="0" b="0"/>
        </a:effectRef>
        <a:fontRef idx="minor"/>
      </dsp:style>
      <dsp:txBody>
        <a:bodyPr spcFirstLastPara="0" vert="horz" wrap="square" lIns="50800" tIns="0" rIns="0" bIns="0" numCol="1" spcCol="1270" anchor="ctr" anchorCtr="0">
          <a:noAutofit/>
        </a:bodyPr>
        <a:lstStyle/>
        <a:p>
          <a:pPr lvl="0" algn="l" defTabSz="889000" rtl="0">
            <a:lnSpc>
              <a:spcPct val="90000"/>
            </a:lnSpc>
            <a:spcBef>
              <a:spcPct val="0"/>
            </a:spcBef>
            <a:spcAft>
              <a:spcPct val="35000"/>
            </a:spcAft>
          </a:pPr>
          <a:r>
            <a:rPr lang="en-US" altLang="ja-JP" sz="2000" b="1" kern="1200" dirty="0" smtClean="0"/>
            <a:t>TARGET</a:t>
          </a:r>
        </a:p>
      </dsp:txBody>
      <dsp:txXfrm>
        <a:off x="927089" y="223675"/>
        <a:ext cx="709592" cy="34196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3091AE-58BE-4E92-90CB-BAED8DEBED81}">
      <dsp:nvSpPr>
        <dsp:cNvPr id="0" name=""/>
        <dsp:cNvSpPr/>
      </dsp:nvSpPr>
      <dsp:spPr>
        <a:xfrm>
          <a:off x="829586" y="631592"/>
          <a:ext cx="523251" cy="523251"/>
        </a:xfrm>
        <a:prstGeom prst="donut">
          <a:avLst>
            <a:gd name="adj" fmla="val 20000"/>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CA106D5-DC63-470E-84AB-0CA424FACB67}">
      <dsp:nvSpPr>
        <dsp:cNvPr id="0" name=""/>
        <dsp:cNvSpPr/>
      </dsp:nvSpPr>
      <dsp:spPr>
        <a:xfrm rot="17700000">
          <a:off x="1013956" y="205035"/>
          <a:ext cx="650459" cy="313471"/>
        </a:xfrm>
        <a:prstGeom prst="rect">
          <a:avLst/>
        </a:prstGeom>
        <a:solidFill>
          <a:srgbClr val="FFC000"/>
        </a:solidFill>
        <a:ln>
          <a:noFill/>
        </a:ln>
        <a:effectLst/>
        <a:scene3d>
          <a:camera prst="orthographicFront">
            <a:rot lat="0" lon="0" rev="19799999"/>
          </a:camera>
          <a:lightRig rig="threePt" dir="t"/>
        </a:scene3d>
      </dsp:spPr>
      <dsp:style>
        <a:lnRef idx="0">
          <a:scrgbClr r="0" g="0" b="0"/>
        </a:lnRef>
        <a:fillRef idx="0">
          <a:scrgbClr r="0" g="0" b="0"/>
        </a:fillRef>
        <a:effectRef idx="0">
          <a:scrgbClr r="0" g="0" b="0"/>
        </a:effectRef>
        <a:fontRef idx="minor"/>
      </dsp:style>
      <dsp:txBody>
        <a:bodyPr spcFirstLastPara="0" vert="horz" wrap="square" lIns="60960" tIns="0" rIns="0" bIns="0" numCol="1" spcCol="1270" anchor="ctr" anchorCtr="0">
          <a:noAutofit/>
        </a:bodyPr>
        <a:lstStyle/>
        <a:p>
          <a:pPr lvl="0" algn="l" defTabSz="1066800" rtl="0">
            <a:lnSpc>
              <a:spcPct val="90000"/>
            </a:lnSpc>
            <a:spcBef>
              <a:spcPct val="0"/>
            </a:spcBef>
            <a:spcAft>
              <a:spcPct val="35000"/>
            </a:spcAft>
          </a:pPr>
          <a:r>
            <a:rPr lang="ja-JP" altLang="en-US" sz="2400" b="1" kern="1200" dirty="0" smtClean="0"/>
            <a:t>意図</a:t>
          </a:r>
          <a:endParaRPr lang="en-US" altLang="ja-JP" sz="2400" b="1" kern="1200" dirty="0" smtClean="0"/>
        </a:p>
      </dsp:txBody>
      <dsp:txXfrm>
        <a:off x="1013956" y="205035"/>
        <a:ext cx="650459" cy="31347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3091AE-58BE-4E92-90CB-BAED8DEBED81}">
      <dsp:nvSpPr>
        <dsp:cNvPr id="0" name=""/>
        <dsp:cNvSpPr/>
      </dsp:nvSpPr>
      <dsp:spPr>
        <a:xfrm>
          <a:off x="821956" y="585453"/>
          <a:ext cx="485622" cy="485622"/>
        </a:xfrm>
        <a:prstGeom prst="donut">
          <a:avLst>
            <a:gd name="adj" fmla="val 20000"/>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CA106D5-DC63-470E-84AB-0CA424FACB67}">
      <dsp:nvSpPr>
        <dsp:cNvPr id="0" name=""/>
        <dsp:cNvSpPr/>
      </dsp:nvSpPr>
      <dsp:spPr>
        <a:xfrm rot="17700000">
          <a:off x="993067" y="189572"/>
          <a:ext cx="603682" cy="290928"/>
        </a:xfrm>
        <a:prstGeom prst="rect">
          <a:avLst/>
        </a:prstGeom>
        <a:solidFill>
          <a:srgbClr val="FFC000"/>
        </a:solidFill>
        <a:ln>
          <a:noFill/>
        </a:ln>
        <a:effectLst/>
        <a:scene3d>
          <a:camera prst="orthographicFront">
            <a:rot lat="0" lon="0" rev="19799999"/>
          </a:camera>
          <a:lightRig rig="threePt" dir="t"/>
        </a:scene3d>
      </dsp:spPr>
      <dsp:style>
        <a:lnRef idx="0">
          <a:scrgbClr r="0" g="0" b="0"/>
        </a:lnRef>
        <a:fillRef idx="0">
          <a:scrgbClr r="0" g="0" b="0"/>
        </a:fillRef>
        <a:effectRef idx="0">
          <a:scrgbClr r="0" g="0" b="0"/>
        </a:effectRef>
        <a:fontRef idx="minor"/>
      </dsp:style>
      <dsp:txBody>
        <a:bodyPr spcFirstLastPara="0" vert="horz" wrap="square" lIns="45720" tIns="0" rIns="0" bIns="0" numCol="1" spcCol="1270" anchor="ctr" anchorCtr="0">
          <a:noAutofit/>
        </a:bodyPr>
        <a:lstStyle/>
        <a:p>
          <a:pPr lvl="0" algn="l" defTabSz="800100" rtl="0">
            <a:lnSpc>
              <a:spcPct val="90000"/>
            </a:lnSpc>
            <a:spcBef>
              <a:spcPct val="0"/>
            </a:spcBef>
            <a:spcAft>
              <a:spcPct val="35000"/>
            </a:spcAft>
          </a:pPr>
          <a:r>
            <a:rPr lang="ja-JP" altLang="en-US" sz="1800" b="1" kern="1200" dirty="0" smtClean="0"/>
            <a:t>形式</a:t>
          </a:r>
          <a:endParaRPr lang="en-US" altLang="ja-JP" sz="1800" b="1" kern="1200" dirty="0" smtClean="0"/>
        </a:p>
      </dsp:txBody>
      <dsp:txXfrm>
        <a:off x="993067" y="189572"/>
        <a:ext cx="603682" cy="29092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3091AE-58BE-4E92-90CB-BAED8DEBED81}">
      <dsp:nvSpPr>
        <dsp:cNvPr id="0" name=""/>
        <dsp:cNvSpPr/>
      </dsp:nvSpPr>
      <dsp:spPr>
        <a:xfrm>
          <a:off x="822314" y="585599"/>
          <a:ext cx="485147" cy="485147"/>
        </a:xfrm>
        <a:prstGeom prst="donut">
          <a:avLst>
            <a:gd name="adj" fmla="val 20000"/>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CA106D5-DC63-470E-84AB-0CA424FACB67}">
      <dsp:nvSpPr>
        <dsp:cNvPr id="0" name=""/>
        <dsp:cNvSpPr/>
      </dsp:nvSpPr>
      <dsp:spPr>
        <a:xfrm rot="17700000">
          <a:off x="993258" y="190104"/>
          <a:ext cx="603092" cy="290644"/>
        </a:xfrm>
        <a:prstGeom prst="rect">
          <a:avLst/>
        </a:prstGeom>
        <a:solidFill>
          <a:srgbClr val="FFC000"/>
        </a:solidFill>
        <a:ln>
          <a:noFill/>
        </a:ln>
        <a:effectLst/>
        <a:scene3d>
          <a:camera prst="orthographicFront">
            <a:rot lat="0" lon="0" rev="19799999"/>
          </a:camera>
          <a:lightRig rig="threePt" dir="t"/>
        </a:scene3d>
      </dsp:spPr>
      <dsp:style>
        <a:lnRef idx="0">
          <a:scrgbClr r="0" g="0" b="0"/>
        </a:lnRef>
        <a:fillRef idx="0">
          <a:scrgbClr r="0" g="0" b="0"/>
        </a:fillRef>
        <a:effectRef idx="0">
          <a:scrgbClr r="0" g="0" b="0"/>
        </a:effectRef>
        <a:fontRef idx="minor"/>
      </dsp:style>
      <dsp:txBody>
        <a:bodyPr spcFirstLastPara="0" vert="horz" wrap="square" lIns="40640" tIns="0" rIns="0" bIns="0" numCol="1" spcCol="1270" anchor="ctr" anchorCtr="0">
          <a:noAutofit/>
        </a:bodyPr>
        <a:lstStyle/>
        <a:p>
          <a:pPr lvl="0" algn="l" defTabSz="711200" rtl="0">
            <a:lnSpc>
              <a:spcPct val="90000"/>
            </a:lnSpc>
            <a:spcBef>
              <a:spcPct val="0"/>
            </a:spcBef>
            <a:spcAft>
              <a:spcPct val="35000"/>
            </a:spcAft>
          </a:pPr>
          <a:r>
            <a:rPr lang="ja-JP" altLang="en-US" sz="1600" b="1" kern="1200" dirty="0" smtClean="0"/>
            <a:t>ヒロイン①</a:t>
          </a:r>
          <a:endParaRPr lang="en-US" altLang="ja-JP" sz="1600" b="1" kern="1200" dirty="0" smtClean="0"/>
        </a:p>
      </dsp:txBody>
      <dsp:txXfrm>
        <a:off x="993258" y="190104"/>
        <a:ext cx="603092" cy="29064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3091AE-58BE-4E92-90CB-BAED8DEBED81}">
      <dsp:nvSpPr>
        <dsp:cNvPr id="0" name=""/>
        <dsp:cNvSpPr/>
      </dsp:nvSpPr>
      <dsp:spPr>
        <a:xfrm>
          <a:off x="847003" y="72007"/>
          <a:ext cx="485147" cy="485147"/>
        </a:xfrm>
        <a:prstGeom prst="donut">
          <a:avLst>
            <a:gd name="adj" fmla="val 20000"/>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CA106D5-DC63-470E-84AB-0CA424FACB67}">
      <dsp:nvSpPr>
        <dsp:cNvPr id="0" name=""/>
        <dsp:cNvSpPr/>
      </dsp:nvSpPr>
      <dsp:spPr>
        <a:xfrm rot="17700000">
          <a:off x="558432" y="693440"/>
          <a:ext cx="603092" cy="290644"/>
        </a:xfrm>
        <a:prstGeom prst="rect">
          <a:avLst/>
        </a:prstGeom>
        <a:solidFill>
          <a:srgbClr val="FFC000"/>
        </a:solidFill>
        <a:ln>
          <a:noFill/>
        </a:ln>
        <a:effectLst/>
        <a:scene3d>
          <a:camera prst="orthographicFront">
            <a:rot lat="0" lon="0" rev="15000000"/>
          </a:camera>
          <a:lightRig rig="threePt" dir="t"/>
        </a:scene3d>
      </dsp:spPr>
      <dsp:style>
        <a:lnRef idx="0">
          <a:scrgbClr r="0" g="0" b="0"/>
        </a:lnRef>
        <a:fillRef idx="0">
          <a:scrgbClr r="0" g="0" b="0"/>
        </a:fillRef>
        <a:effectRef idx="0">
          <a:scrgbClr r="0" g="0" b="0"/>
        </a:effectRef>
        <a:fontRef idx="minor"/>
      </dsp:style>
      <dsp:txBody>
        <a:bodyPr spcFirstLastPara="0" vert="horz" wrap="square" lIns="40640" tIns="0" rIns="0" bIns="0" numCol="1" spcCol="1270" anchor="ctr" anchorCtr="0">
          <a:noAutofit/>
        </a:bodyPr>
        <a:lstStyle/>
        <a:p>
          <a:pPr lvl="0" algn="l" defTabSz="711200" rtl="0">
            <a:lnSpc>
              <a:spcPct val="90000"/>
            </a:lnSpc>
            <a:spcBef>
              <a:spcPct val="0"/>
            </a:spcBef>
            <a:spcAft>
              <a:spcPct val="35000"/>
            </a:spcAft>
          </a:pPr>
          <a:r>
            <a:rPr lang="ja-JP" altLang="en-US" sz="1600" b="1" kern="1200" dirty="0" smtClean="0"/>
            <a:t>ヒロイン②</a:t>
          </a:r>
          <a:endParaRPr lang="en-US" altLang="ja-JP" sz="1600" b="1" kern="1200" dirty="0" smtClean="0"/>
        </a:p>
      </dsp:txBody>
      <dsp:txXfrm>
        <a:off x="558432" y="693440"/>
        <a:ext cx="603092" cy="290644"/>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3091AE-58BE-4E92-90CB-BAED8DEBED81}">
      <dsp:nvSpPr>
        <dsp:cNvPr id="0" name=""/>
        <dsp:cNvSpPr/>
      </dsp:nvSpPr>
      <dsp:spPr>
        <a:xfrm>
          <a:off x="822314" y="585599"/>
          <a:ext cx="485147" cy="485147"/>
        </a:xfrm>
        <a:prstGeom prst="donut">
          <a:avLst>
            <a:gd name="adj" fmla="val 20000"/>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CA106D5-DC63-470E-84AB-0CA424FACB67}">
      <dsp:nvSpPr>
        <dsp:cNvPr id="0" name=""/>
        <dsp:cNvSpPr/>
      </dsp:nvSpPr>
      <dsp:spPr>
        <a:xfrm rot="17700000">
          <a:off x="993258" y="190104"/>
          <a:ext cx="603092" cy="290644"/>
        </a:xfrm>
        <a:prstGeom prst="rect">
          <a:avLst/>
        </a:prstGeom>
        <a:solidFill>
          <a:srgbClr val="FFC000"/>
        </a:solidFill>
        <a:ln>
          <a:noFill/>
        </a:ln>
        <a:effectLst/>
        <a:scene3d>
          <a:camera prst="orthographicFront">
            <a:rot lat="0" lon="0" rev="19799999"/>
          </a:camera>
          <a:lightRig rig="threePt" dir="t"/>
        </a:scene3d>
      </dsp:spPr>
      <dsp:style>
        <a:lnRef idx="0">
          <a:scrgbClr r="0" g="0" b="0"/>
        </a:lnRef>
        <a:fillRef idx="0">
          <a:scrgbClr r="0" g="0" b="0"/>
        </a:fillRef>
        <a:effectRef idx="0">
          <a:scrgbClr r="0" g="0" b="0"/>
        </a:effectRef>
        <a:fontRef idx="minor"/>
      </dsp:style>
      <dsp:txBody>
        <a:bodyPr spcFirstLastPara="0" vert="horz" wrap="square" lIns="40640" tIns="0" rIns="0" bIns="0" numCol="1" spcCol="1270" anchor="ctr" anchorCtr="0">
          <a:noAutofit/>
        </a:bodyPr>
        <a:lstStyle/>
        <a:p>
          <a:pPr lvl="0" algn="l" defTabSz="711200" rtl="0">
            <a:lnSpc>
              <a:spcPct val="90000"/>
            </a:lnSpc>
            <a:spcBef>
              <a:spcPct val="0"/>
            </a:spcBef>
            <a:spcAft>
              <a:spcPct val="35000"/>
            </a:spcAft>
          </a:pPr>
          <a:r>
            <a:rPr lang="ja-JP" altLang="en-US" sz="1600" b="1" kern="1200" dirty="0" smtClean="0"/>
            <a:t>ヒロイン③</a:t>
          </a:r>
          <a:endParaRPr lang="en-US" altLang="ja-JP" sz="1600" b="1" kern="1200" dirty="0" smtClean="0"/>
        </a:p>
      </dsp:txBody>
      <dsp:txXfrm>
        <a:off x="993258" y="190104"/>
        <a:ext cx="603092" cy="290644"/>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3091AE-58BE-4E92-90CB-BAED8DEBED81}">
      <dsp:nvSpPr>
        <dsp:cNvPr id="0" name=""/>
        <dsp:cNvSpPr/>
      </dsp:nvSpPr>
      <dsp:spPr>
        <a:xfrm>
          <a:off x="821956" y="585453"/>
          <a:ext cx="485622" cy="485622"/>
        </a:xfrm>
        <a:prstGeom prst="donut">
          <a:avLst>
            <a:gd name="adj" fmla="val 20000"/>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CA106D5-DC63-470E-84AB-0CA424FACB67}">
      <dsp:nvSpPr>
        <dsp:cNvPr id="0" name=""/>
        <dsp:cNvSpPr/>
      </dsp:nvSpPr>
      <dsp:spPr>
        <a:xfrm rot="17700000">
          <a:off x="993067" y="189572"/>
          <a:ext cx="603682" cy="290928"/>
        </a:xfrm>
        <a:prstGeom prst="rect">
          <a:avLst/>
        </a:prstGeom>
        <a:solidFill>
          <a:srgbClr val="FFC000"/>
        </a:solidFill>
        <a:ln>
          <a:noFill/>
        </a:ln>
        <a:effectLst/>
        <a:scene3d>
          <a:camera prst="orthographicFront">
            <a:rot lat="0" lon="0" rev="19799999"/>
          </a:camera>
          <a:lightRig rig="threePt" dir="t"/>
        </a:scene3d>
      </dsp:spPr>
      <dsp:style>
        <a:lnRef idx="0">
          <a:scrgbClr r="0" g="0" b="0"/>
        </a:lnRef>
        <a:fillRef idx="0">
          <a:scrgbClr r="0" g="0" b="0"/>
        </a:fillRef>
        <a:effectRef idx="0">
          <a:scrgbClr r="0" g="0" b="0"/>
        </a:effectRef>
        <a:fontRef idx="minor"/>
      </dsp:style>
      <dsp:txBody>
        <a:bodyPr spcFirstLastPara="0" vert="horz" wrap="square" lIns="45720" tIns="0" rIns="0" bIns="0" numCol="1" spcCol="1270" anchor="ctr" anchorCtr="0">
          <a:noAutofit/>
        </a:bodyPr>
        <a:lstStyle/>
        <a:p>
          <a:pPr lvl="0" algn="l" defTabSz="800100" rtl="0">
            <a:lnSpc>
              <a:spcPct val="90000"/>
            </a:lnSpc>
            <a:spcBef>
              <a:spcPct val="0"/>
            </a:spcBef>
            <a:spcAft>
              <a:spcPct val="35000"/>
            </a:spcAft>
          </a:pPr>
          <a:r>
            <a:rPr lang="ja-JP" altLang="en-US" sz="1800" b="1" kern="1200" dirty="0" smtClean="0"/>
            <a:t>引き</a:t>
          </a:r>
          <a:endParaRPr lang="en-US" altLang="ja-JP" sz="1800" b="1" kern="1200" dirty="0" smtClean="0"/>
        </a:p>
      </dsp:txBody>
      <dsp:txXfrm>
        <a:off x="993067" y="189572"/>
        <a:ext cx="603682" cy="290928"/>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3091AE-58BE-4E92-90CB-BAED8DEBED81}">
      <dsp:nvSpPr>
        <dsp:cNvPr id="0" name=""/>
        <dsp:cNvSpPr/>
      </dsp:nvSpPr>
      <dsp:spPr>
        <a:xfrm>
          <a:off x="821956" y="585453"/>
          <a:ext cx="485622" cy="485622"/>
        </a:xfrm>
        <a:prstGeom prst="donut">
          <a:avLst>
            <a:gd name="adj" fmla="val 20000"/>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CA106D5-DC63-470E-84AB-0CA424FACB67}">
      <dsp:nvSpPr>
        <dsp:cNvPr id="0" name=""/>
        <dsp:cNvSpPr/>
      </dsp:nvSpPr>
      <dsp:spPr>
        <a:xfrm rot="17700000">
          <a:off x="993067" y="189572"/>
          <a:ext cx="603682" cy="290928"/>
        </a:xfrm>
        <a:prstGeom prst="rect">
          <a:avLst/>
        </a:prstGeom>
        <a:solidFill>
          <a:srgbClr val="FFC000"/>
        </a:solidFill>
        <a:ln>
          <a:noFill/>
        </a:ln>
        <a:effectLst/>
        <a:scene3d>
          <a:camera prst="orthographicFront">
            <a:rot lat="0" lon="0" rev="19799999"/>
          </a:camera>
          <a:lightRig rig="threePt" dir="t"/>
        </a:scene3d>
      </dsp:spPr>
      <dsp:style>
        <a:lnRef idx="0">
          <a:scrgbClr r="0" g="0" b="0"/>
        </a:lnRef>
        <a:fillRef idx="0">
          <a:scrgbClr r="0" g="0" b="0"/>
        </a:fillRef>
        <a:effectRef idx="0">
          <a:scrgbClr r="0" g="0" b="0"/>
        </a:effectRef>
        <a:fontRef idx="minor"/>
      </dsp:style>
      <dsp:txBody>
        <a:bodyPr spcFirstLastPara="0" vert="horz" wrap="square" lIns="45720" tIns="0" rIns="0" bIns="0" numCol="1" spcCol="1270" anchor="ctr" anchorCtr="0">
          <a:noAutofit/>
        </a:bodyPr>
        <a:lstStyle/>
        <a:p>
          <a:pPr lvl="0" algn="l" defTabSz="800100" rtl="0">
            <a:lnSpc>
              <a:spcPct val="90000"/>
            </a:lnSpc>
            <a:spcBef>
              <a:spcPct val="0"/>
            </a:spcBef>
            <a:spcAft>
              <a:spcPct val="35000"/>
            </a:spcAft>
          </a:pPr>
          <a:r>
            <a:rPr lang="ja-JP" altLang="en-US" sz="1800" b="1" kern="1200" dirty="0" smtClean="0"/>
            <a:t>エサ</a:t>
          </a:r>
          <a:endParaRPr lang="en-US" altLang="ja-JP" sz="1800" b="1" kern="1200" dirty="0" smtClean="0"/>
        </a:p>
      </dsp:txBody>
      <dsp:txXfrm>
        <a:off x="993067" y="189572"/>
        <a:ext cx="603682" cy="290928"/>
      </dsp:txXfrm>
    </dsp:sp>
  </dsp:spTree>
</dsp:drawing>
</file>

<file path=ppt/diagrams/layout1.xml><?xml version="1.0" encoding="utf-8"?>
<dgm:layoutDef xmlns:dgm="http://schemas.openxmlformats.org/drawingml/2006/diagram" xmlns:a="http://schemas.openxmlformats.org/drawingml/2006/main" uniqueId="urn:microsoft.com/office/officeart/2008/layout/CircleAccentTimeline">
  <dgm:title val=""/>
  <dgm:desc val=""/>
  <dgm:catLst>
    <dgm:cat type="process" pri="75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41" srcId="1" destId="11" srcOrd="0" destOrd="0"/>
        <dgm:cxn modelId="42" srcId="1" destId="12" srcOrd="1" destOrd="0"/>
        <dgm:cxn modelId="5" srcId="0" destId="2" srcOrd="0" destOrd="0"/>
        <dgm:cxn modelId="51" srcId="2" destId="21" srcOrd="0" destOrd="0"/>
        <dgm:cxn modelId="52" srcId="2" destId="22" srcOrd="1"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clrData>
  <dgm:layoutNode name="Name0">
    <dgm:varLst>
      <dgm:dir/>
    </dgm:varLst>
    <dgm:choose name="Name1">
      <dgm:if name="Name2" func="var" arg="dir" op="equ" val="norm">
        <dgm:alg type="lin">
          <dgm:param type="fallback" val="2D"/>
          <dgm:param type="nodeVertAlign" val="b"/>
        </dgm:alg>
      </dgm:if>
      <dgm:else name="Name3">
        <dgm:alg type="lin">
          <dgm:param type="fallback" val="2D"/>
          <dgm:param type="nodeVertAlign" val="b"/>
          <dgm:param type="linDir" val="fromR"/>
        </dgm:alg>
      </dgm:else>
    </dgm:choose>
    <dgm:shape xmlns:r="http://schemas.openxmlformats.org/officeDocument/2006/relationships" r:blip="">
      <dgm:adjLst/>
    </dgm:shape>
    <dgm:constrLst>
      <dgm:constr type="h" for="ch" forName="parComposite" refType="h"/>
      <dgm:constr type="w" for="ch" forName="parComposite" refType="h" refFor="ch" refForName="parComposite" fact="0.4986"/>
      <dgm:constr type="h" for="ch" forName="desComposite" refType="h" fact="0.8722"/>
      <dgm:constr type="w" for="ch" forName="desComposite" refType="h" refFor="ch" refForName="desComposite" fact="0.6056"/>
      <dgm:constr type="w" for="ch" forName="parBackupNorm" refType="w" refFor="ch" refForName="parComposite" fact="-0.3369"/>
      <dgm:constr type="w" for="ch" forName="parBackupRTL" refType="w" refFor="ch" refForName="parComposite" fact="-0.3369"/>
      <dgm:constr type="w" for="ch" forName="parBackupRev" refType="w" refFor="ch" refForName="parComposite" fact="0"/>
      <dgm:constr type="w" for="ch" forName="desBackupLeftNorm" refType="w" refFor="ch" refForName="desComposite" fact="-0.3376"/>
      <dgm:constr type="w" for="ch" forName="desBackupLeftRev" refType="w" refFor="ch" refForName="desComposite" fact="-0.3376"/>
      <dgm:constr type="w" for="ch" forName="desBackupRightNorm" refType="w" refFor="ch" refForName="desComposite" fact="-0.3376"/>
      <dgm:constr type="w" for="ch" forName="desBackupRightRev" refType="w" refFor="ch" refForName="desComposite" fact="-0.3376"/>
      <dgm:constr type="w" for="ch" forName="parSpace" refType="w" refFor="ch" refForName="parComposite" fact="0.05"/>
      <dgm:constr type="w" for="ch" forName="desSpace" refType="w" refFor="ch" refForName="parComposite" fact="0.05"/>
      <dgm:constr type="primFontSz" for="des" forName="parTx" op="equ" val="65"/>
      <dgm:constr type="primFontSz" for="des" forName="chTx" refType="primFontSz" refFor="des" refForName="parTx" op="lte" val="65"/>
      <dgm:constr type="primFontSz" for="des" forName="desTx" refType="primFontSz" refFor="des" refForName="chTx" op="lte" val="65"/>
      <dgm:constr type="primFontSz" for="des" forName="desTx" refType="primFontSz" refFor="des" refForName="parTx" op="lte"/>
    </dgm:constrLst>
    <dgm:forEach name="Name4" axis="ch" ptType="node">
      <dgm:layoutNode name="parComposite">
        <dgm:alg type="composite"/>
        <dgm:shape xmlns:r="http://schemas.openxmlformats.org/officeDocument/2006/relationships" r:blip="">
          <dgm:adjLst/>
        </dgm:shape>
        <dgm:choose name="Name5">
          <dgm:if name="Name6" func="var" arg="dir" op="equ" val="norm">
            <dgm:constrLst>
              <dgm:constr type="l" for="ch" forName="parBigCircle"/>
              <dgm:constr type="ctrY" for="ch" forName="parBigCircle" refType="h" fact="0.5639"/>
              <dgm:constr type="w" for="ch" forName="parBigCircle" refType="w" fact="0.6631"/>
              <dgm:constr type="h" for="ch" forName="parBigCircle" refType="w" refFor="ch" refForName="parBigCircle"/>
              <dgm:constr type="r" for="ch" forName="parTx" refType="w"/>
              <dgm:constr type="t" for="ch" forName="parTx"/>
              <dgm:constr type="w" for="ch" forName="parTx" refType="w" fact="0.7084"/>
              <dgm:constr type="h" for="ch" forName="parTx" refType="h" fact="0.4562"/>
              <dgm:constr type="t" for="ch" forName="bSpace" refType="ctrY" refFor="ch" refForName="parBigCircle"/>
              <dgm:constr type="b" for="ch" forName="bSpace" refType="h"/>
              <dgm:constr type="l" for="ch" forName="bSpace"/>
              <dgm:constr type="w" for="ch" forName="bSpace" val="1"/>
            </dgm:constrLst>
          </dgm:if>
          <dgm:else name="Name7">
            <dgm:constrLst>
              <dgm:constr type="r" for="ch" forName="parBigCircle" refType="w"/>
              <dgm:constr type="ctrY" for="ch" forName="parBigCircle" refType="h" fact="0.5639"/>
              <dgm:constr type="w" for="ch" forName="parBigCircle" refType="w" fact="0.6631"/>
              <dgm:constr type="h" for="ch" forName="parBigCircle" refType="w" refFor="ch" refForName="parBigCircle"/>
              <dgm:constr type="l" for="ch" forName="parTx" fact="0"/>
              <dgm:constr type="t" for="ch" forName="parTx"/>
              <dgm:constr type="w" for="ch" forName="parTx" refType="w" fact="0.7084"/>
              <dgm:constr type="h" for="ch" forName="parTx" refType="h" fact="0.4562"/>
              <dgm:constr type="t" for="ch" forName="bSpace" refType="ctrY" refFor="ch" refForName="parBigCircle"/>
              <dgm:constr type="b" for="ch" forName="bSpace" refType="h"/>
              <dgm:constr type="r" for="ch" forName="bSpace"/>
              <dgm:constr type="w" for="ch" forName="bSpace" val="1"/>
            </dgm:constrLst>
          </dgm:else>
        </dgm:choose>
        <dgm:layoutNode name="parBigCircle" styleLbl="node0">
          <dgm:alg type="sp"/>
          <dgm:shape xmlns:r="http://schemas.openxmlformats.org/officeDocument/2006/relationships" type="donut" r:blip="">
            <dgm:adjLst>
              <dgm:adj idx="1" val="0.2"/>
            </dgm:adjLst>
          </dgm:shape>
          <dgm:presOf/>
          <dgm:constrLst>
            <dgm:constr type="h" refType="w" op="equ"/>
          </dgm:constrLst>
        </dgm:layoutNode>
        <dgm:layoutNode name="parTx" styleLbl="revTx">
          <dgm:choose name="Name8">
            <dgm:if name="Name9" func="var" arg="dir" op="equ" val="norm">
              <dgm:alg type="tx">
                <dgm:param type="autoTxRot" val="grav"/>
                <dgm:param type="parTxLTRAlign" val="l"/>
              </dgm:alg>
              <dgm:shape xmlns:r="http://schemas.openxmlformats.org/officeDocument/2006/relationships" rot="295" type="rect" r:blip="">
                <dgm:adjLst/>
              </dgm:shape>
              <dgm:presOf axis="self" ptType="node"/>
              <dgm:constrLst>
                <dgm:constr type="lMarg" refType="primFontSz" fact="0.2"/>
                <dgm:constr type="rMarg"/>
                <dgm:constr type="tMarg"/>
                <dgm:constr type="bMarg"/>
              </dgm:constrLst>
            </dgm:if>
            <dgm:else name="Name10">
              <dgm:alg type="tx">
                <dgm:param type="autoTxRot" val="grav"/>
                <dgm:param type="parTxLTRAlign" val="r"/>
              </dgm:alg>
              <dgm:shape xmlns:r="http://schemas.openxmlformats.org/officeDocument/2006/relationships" rot="65" type="rect" r:blip="">
                <dgm:adjLst/>
              </dgm:shape>
              <dgm:presOf axis="self" ptType="node"/>
              <dgm:constrLst>
                <dgm:constr type="lMarg"/>
                <dgm:constr type="rMarg" refType="primFontSz" fact="0.2"/>
                <dgm:constr type="tMarg"/>
                <dgm:constr type="bMarg"/>
              </dgm:constrLst>
            </dgm:else>
          </dgm:choose>
          <dgm:ruleLst>
            <dgm:rule type="primFontSz" val="5" fact="NaN" max="NaN"/>
          </dgm:ruleLst>
        </dgm:layoutNode>
        <dgm:layoutNode name="bSpace">
          <dgm:alg type="sp"/>
          <dgm:shape xmlns:r="http://schemas.openxmlformats.org/officeDocument/2006/relationships" r:blip="">
            <dgm:adjLst/>
          </dgm:shape>
          <dgm:presOf/>
        </dgm:layoutNode>
      </dgm:layoutNode>
      <dgm:choose name="Name11">
        <dgm:if name="Name12" func="var" arg="dir" op="equ" val="norm">
          <dgm:layoutNode name="parBackupNorm">
            <dgm:alg type="sp"/>
            <dgm:shape xmlns:r="http://schemas.openxmlformats.org/officeDocument/2006/relationships" r:blip="">
              <dgm:adjLst/>
            </dgm:shape>
            <dgm:presOf/>
          </dgm:layoutNode>
        </dgm:if>
        <dgm:else name="Name13">
          <dgm:layoutNode name="parBackupRTL">
            <dgm:alg type="sp"/>
            <dgm:shape xmlns:r="http://schemas.openxmlformats.org/officeDocument/2006/relationships" r:blip="">
              <dgm:adjLst/>
            </dgm:shape>
            <dgm:presOf/>
          </dgm:layoutNode>
        </dgm:else>
      </dgm:choose>
      <dgm:forEach name="Name14" axis="followSib" ptType="sibTrans" hideLastTrans="0" cnt="1">
        <dgm:layoutNode name="parSpace">
          <dgm:alg type="sp"/>
          <dgm:shape xmlns:r="http://schemas.openxmlformats.org/officeDocument/2006/relationships" r:blip="">
            <dgm:adjLst/>
          </dgm:shape>
          <dgm:presOf/>
        </dgm:layoutNode>
      </dgm:forEach>
      <dgm:forEach name="Name15" axis="ch" ptType="node">
        <dgm:choose name="Name16">
          <dgm:if name="Name17" func="var" arg="dir" op="equ" val="norm">
            <dgm:layoutNode name="desBackupLeftNorm">
              <dgm:alg type="sp"/>
              <dgm:shape xmlns:r="http://schemas.openxmlformats.org/officeDocument/2006/relationships" r:blip="">
                <dgm:adjLst/>
              </dgm:shape>
              <dgm:presOf/>
            </dgm:layoutNode>
          </dgm:if>
          <dgm:else name="Name18">
            <dgm:choose name="Name19">
              <dgm:if name="Name20" axis="self" ptType="node" func="pos" op="equ" val="1">
                <dgm:layoutNode name="desBackupRightRev">
                  <dgm:alg type="sp"/>
                  <dgm:shape xmlns:r="http://schemas.openxmlformats.org/officeDocument/2006/relationships" r:blip="">
                    <dgm:adjLst/>
                  </dgm:shape>
                  <dgm:presOf/>
                </dgm:layoutNode>
              </dgm:if>
              <dgm:else name="Name21"/>
            </dgm:choose>
          </dgm:else>
        </dgm:choose>
        <dgm:layoutNode name="desComposite">
          <dgm:alg type="composite"/>
          <dgm:shape xmlns:r="http://schemas.openxmlformats.org/officeDocument/2006/relationships" r:blip="">
            <dgm:adjLst/>
          </dgm:shape>
          <dgm:choose name="Name22">
            <dgm:if name="Name23" func="var" arg="dir" op="equ" val="norm">
              <dgm:constrLst>
                <dgm:constr type="ctrX" for="ch" forName="desCircle" refType="w" fact="0.5"/>
                <dgm:constr type="ctrY" for="ch" forName="desCircle" refType="h" fact="0.5"/>
                <dgm:constr type="w" for="ch" forName="desCircle" refType="w" fact="0.3249"/>
                <dgm:constr type="h" for="ch" forName="desCircle" refType="w" refFor="ch" refForName="desCircle"/>
                <dgm:constr type="l" for="ch" forName="chTx"/>
                <dgm:constr type="b" for="ch" forName="chTx" refType="h"/>
                <dgm:constr type="w" for="ch" forName="chTx" refType="w" fact="0.5786"/>
                <dgm:constr type="h" for="ch" forName="chTx" refType="h" fact="0.4525"/>
                <dgm:constr type="r" for="ch" forName="desTx" refType="w"/>
                <dgm:constr type="t" for="ch" forName="desTx"/>
                <dgm:constr type="w" for="ch" forName="desTx" refType="w" fact="0.5786"/>
                <dgm:constr type="h" for="ch" forName="desTx" refType="h" fact="0.4525"/>
              </dgm:constrLst>
            </dgm:if>
            <dgm:else name="Name24">
              <dgm:constrLst>
                <dgm:constr type="ctrX" for="ch" forName="desCircle" refType="w" fact="0.5"/>
                <dgm:constr type="ctrY" for="ch" forName="desCircle" refType="h" fact="0.5"/>
                <dgm:constr type="w" for="ch" forName="desCircle" refType="w" fact="0.3249"/>
                <dgm:constr type="h" for="ch" forName="desCircle" refType="w" refFor="ch" refForName="desCircle"/>
                <dgm:constr type="r" for="ch" forName="chTx" refType="w"/>
                <dgm:constr type="b" for="ch" forName="chTx" refType="h"/>
                <dgm:constr type="w" for="ch" forName="chTx" refType="w" fact="0.5786"/>
                <dgm:constr type="h" for="ch" forName="chTx" refType="h" fact="0.4525"/>
                <dgm:constr type="l" for="ch" forName="desTx"/>
                <dgm:constr type="t" for="ch" forName="desTx"/>
                <dgm:constr type="w" for="ch" forName="desTx" refType="w" fact="0.5786"/>
                <dgm:constr type="h" for="ch" forName="desTx" refType="h" fact="0.4525"/>
              </dgm:constrLst>
            </dgm:else>
          </dgm:choose>
          <dgm:layoutNode name="desCircle" styleLbl="node1">
            <dgm:alg type="sp"/>
            <dgm:shape xmlns:r="http://schemas.openxmlformats.org/officeDocument/2006/relationships" type="ellipse" r:blip="">
              <dgm:adjLst/>
            </dgm:shape>
            <dgm:presOf/>
            <dgm:constrLst>
              <dgm:constr type="h" refType="w" op="equ"/>
            </dgm:constrLst>
          </dgm:layoutNode>
          <dgm:layoutNode name="chTx" styleLbl="revTx">
            <dgm:choose name="Name25">
              <dgm:if name="Name26" func="var" arg="dir" op="equ" val="norm">
                <dgm:alg type="tx">
                  <dgm:param type="autoTxRot" val="grav"/>
                  <dgm:param type="parTxLTRAlign" val="r"/>
                  <dgm:param type="txAnchorVert" val="mid"/>
                  <dgm:param type="txAnchorVertCh" val="mid"/>
                </dgm:alg>
                <dgm:shape xmlns:r="http://schemas.openxmlformats.org/officeDocument/2006/relationships" rot="295" type="rect" r:blip="">
                  <dgm:adjLst/>
                </dgm:shape>
                <dgm:presOf axis="self" ptType="node"/>
              </dgm:if>
              <dgm:else name="Name27">
                <dgm:alg type="tx">
                  <dgm:param type="autoTxRot" val="grav"/>
                  <dgm:param type="parTxLTRAlign" val="l"/>
                  <dgm:param type="txAnchorVert" val="mid"/>
                  <dgm:param type="txAnchorVertCh" val="mid"/>
                </dgm:alg>
                <dgm:shape xmlns:r="http://schemas.openxmlformats.org/officeDocument/2006/relationships" rot="65" type="rect" r:blip="">
                  <dgm:adjLst/>
                </dgm:shape>
                <dgm:presOf axis="self" ptType="node"/>
              </dgm:else>
            </dgm:choose>
            <dgm:choose name="Name28">
              <dgm:if name="Name29" func="var" arg="dir" op="equ" val="norm">
                <dgm:constrLst>
                  <dgm:constr type="lMarg"/>
                  <dgm:constr type="rMarg" refType="primFontSz" fact="0.2"/>
                  <dgm:constr type="tMarg"/>
                  <dgm:constr type="bMarg"/>
                </dgm:constrLst>
              </dgm:if>
              <dgm:else name="Name30">
                <dgm:constrLst>
                  <dgm:constr type="rMarg"/>
                  <dgm:constr type="lMarg" refType="primFontSz" fact="0.2"/>
                  <dgm:constr type="tMarg"/>
                  <dgm:constr type="bMarg"/>
                </dgm:constrLst>
              </dgm:else>
            </dgm:choose>
            <dgm:ruleLst>
              <dgm:rule type="primFontSz" val="5" fact="NaN" max="NaN"/>
            </dgm:ruleLst>
          </dgm:layoutNode>
          <dgm:layoutNode name="desTx" styleLbl="revTx">
            <dgm:varLst>
              <dgm:bulletEnabled val="1"/>
            </dgm:varLst>
            <dgm:choose name="Name31">
              <dgm:if name="Name32" func="var" arg="dir" op="equ" val="norm">
                <dgm:alg type="tx">
                  <dgm:param type="autoTxRot" val="grav"/>
                  <dgm:param type="parTxLTRAlign" val="l"/>
                  <dgm:param type="shpTxLTRAlignCh" val="l"/>
                  <dgm:param type="stBulletLvl" val="1"/>
                  <dgm:param type="txAnchorVert" val="mid"/>
                </dgm:alg>
                <dgm:shape xmlns:r="http://schemas.openxmlformats.org/officeDocument/2006/relationships" rot="295" type="rect" r:blip="">
                  <dgm:adjLst/>
                </dgm:shape>
                <dgm:presOf axis="des" ptType="node"/>
              </dgm:if>
              <dgm:else name="Name33">
                <dgm:alg type="tx">
                  <dgm:param type="autoTxRot" val="grav"/>
                  <dgm:param type="parTxLTRAlign" val="r"/>
                  <dgm:param type="shpTxLTRAlignCh" val="r"/>
                  <dgm:param type="stBulletLvl" val="1"/>
                  <dgm:param type="txAnchorVert" val="mid"/>
                </dgm:alg>
                <dgm:shape xmlns:r="http://schemas.openxmlformats.org/officeDocument/2006/relationships" rot="65" type="rect" r:blip="">
                  <dgm:adjLst/>
                </dgm:shape>
                <dgm:presOf axis="des" ptType="node"/>
              </dgm:else>
            </dgm:choose>
            <dgm:choose name="Name34">
              <dgm:if name="Name35" func="var" arg="dir" op="equ" val="norm">
                <dgm:constrLst>
                  <dgm:constr type="rMarg"/>
                  <dgm:constr type="lMarg" refType="primFontSz" fact="0.2"/>
                  <dgm:constr type="tMarg"/>
                  <dgm:constr type="bMarg"/>
                </dgm:constrLst>
              </dgm:if>
              <dgm:else name="Name36">
                <dgm:constrLst>
                  <dgm:constr type="lMarg"/>
                  <dgm:constr type="rMarg" refType="primFontSz" fact="0.2"/>
                  <dgm:constr type="tMarg"/>
                  <dgm:constr type="bMarg"/>
                </dgm:constrLst>
              </dgm:else>
            </dgm:choose>
            <dgm:ruleLst>
              <dgm:rule type="primFontSz" val="5" fact="NaN" max="NaN"/>
            </dgm:ruleLst>
          </dgm:layoutNode>
        </dgm:layoutNode>
        <dgm:layoutNode name="desBackupRightNorm">
          <dgm:alg type="sp"/>
          <dgm:shape xmlns:r="http://schemas.openxmlformats.org/officeDocument/2006/relationships" r:blip="">
            <dgm:adjLst/>
          </dgm:shape>
          <dgm:presOf/>
        </dgm:layoutNode>
        <dgm:choose name="Name37">
          <dgm:if name="Name38" func="var" arg="dir" op="neq" val="norm">
            <dgm:choose name="Name39">
              <dgm:if name="Name40" axis="self" ptType="node" func="revPos" op="neq" val="1">
                <dgm:layoutNode name="desBackupLeftRev">
                  <dgm:alg type="sp"/>
                  <dgm:shape xmlns:r="http://schemas.openxmlformats.org/officeDocument/2006/relationships" r:blip="">
                    <dgm:adjLst/>
                  </dgm:shape>
                  <dgm:presOf/>
                </dgm:layoutNode>
              </dgm:if>
              <dgm:else name="Name41"/>
            </dgm:choose>
          </dgm:if>
          <dgm:else name="Name42"/>
        </dgm:choose>
        <dgm:forEach name="Name43" axis="followSib" ptType="sibTrans" hideLastTrans="0" cnt="1">
          <dgm:layoutNode name="desSpace">
            <dgm:alg type="sp"/>
            <dgm:shape xmlns:r="http://schemas.openxmlformats.org/officeDocument/2006/relationships" r:blip="">
              <dgm:adjLst/>
            </dgm:shape>
            <dgm:presOf/>
          </dgm:layoutNode>
        </dgm:forEach>
      </dgm:forEach>
      <dgm:choose name="Name44">
        <dgm:if name="Name45" func="var" arg="dir" op="neq" val="norm">
          <dgm:layoutNode name="parBackupRev">
            <dgm:alg type="sp"/>
            <dgm:shape xmlns:r="http://schemas.openxmlformats.org/officeDocument/2006/relationships" r:blip="">
              <dgm:adjLst/>
            </dgm:shape>
            <dgm:presOf/>
          </dgm:layoutNode>
        </dgm:if>
        <dgm:else name="Name46"/>
      </dgm:choose>
    </dgm:forEach>
  </dgm:layoutNode>
</dgm:layoutDef>
</file>

<file path=ppt/diagrams/layout10.xml><?xml version="1.0" encoding="utf-8"?>
<dgm:layoutDef xmlns:dgm="http://schemas.openxmlformats.org/drawingml/2006/diagram" xmlns:a="http://schemas.openxmlformats.org/drawingml/2006/main" uniqueId="urn:microsoft.com/office/officeart/2008/layout/CircleAccentTimeline">
  <dgm:title val=""/>
  <dgm:desc val=""/>
  <dgm:catLst>
    <dgm:cat type="process" pri="75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41" srcId="1" destId="11" srcOrd="0" destOrd="0"/>
        <dgm:cxn modelId="42" srcId="1" destId="12" srcOrd="1" destOrd="0"/>
        <dgm:cxn modelId="5" srcId="0" destId="2" srcOrd="0" destOrd="0"/>
        <dgm:cxn modelId="51" srcId="2" destId="21" srcOrd="0" destOrd="0"/>
        <dgm:cxn modelId="52" srcId="2" destId="22" srcOrd="1"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clrData>
  <dgm:layoutNode name="Name0">
    <dgm:varLst>
      <dgm:dir/>
    </dgm:varLst>
    <dgm:choose name="Name1">
      <dgm:if name="Name2" func="var" arg="dir" op="equ" val="norm">
        <dgm:alg type="lin">
          <dgm:param type="fallback" val="2D"/>
          <dgm:param type="nodeVertAlign" val="b"/>
        </dgm:alg>
      </dgm:if>
      <dgm:else name="Name3">
        <dgm:alg type="lin">
          <dgm:param type="fallback" val="2D"/>
          <dgm:param type="nodeVertAlign" val="b"/>
          <dgm:param type="linDir" val="fromR"/>
        </dgm:alg>
      </dgm:else>
    </dgm:choose>
    <dgm:shape xmlns:r="http://schemas.openxmlformats.org/officeDocument/2006/relationships" r:blip="">
      <dgm:adjLst/>
    </dgm:shape>
    <dgm:constrLst>
      <dgm:constr type="h" for="ch" forName="parComposite" refType="h"/>
      <dgm:constr type="w" for="ch" forName="parComposite" refType="h" refFor="ch" refForName="parComposite" fact="0.4986"/>
      <dgm:constr type="h" for="ch" forName="desComposite" refType="h" fact="0.8722"/>
      <dgm:constr type="w" for="ch" forName="desComposite" refType="h" refFor="ch" refForName="desComposite" fact="0.6056"/>
      <dgm:constr type="w" for="ch" forName="parBackupNorm" refType="w" refFor="ch" refForName="parComposite" fact="-0.3369"/>
      <dgm:constr type="w" for="ch" forName="parBackupRTL" refType="w" refFor="ch" refForName="parComposite" fact="-0.3369"/>
      <dgm:constr type="w" for="ch" forName="parBackupRev" refType="w" refFor="ch" refForName="parComposite" fact="0"/>
      <dgm:constr type="w" for="ch" forName="desBackupLeftNorm" refType="w" refFor="ch" refForName="desComposite" fact="-0.3376"/>
      <dgm:constr type="w" for="ch" forName="desBackupLeftRev" refType="w" refFor="ch" refForName="desComposite" fact="-0.3376"/>
      <dgm:constr type="w" for="ch" forName="desBackupRightNorm" refType="w" refFor="ch" refForName="desComposite" fact="-0.3376"/>
      <dgm:constr type="w" for="ch" forName="desBackupRightRev" refType="w" refFor="ch" refForName="desComposite" fact="-0.3376"/>
      <dgm:constr type="w" for="ch" forName="parSpace" refType="w" refFor="ch" refForName="parComposite" fact="0.05"/>
      <dgm:constr type="w" for="ch" forName="desSpace" refType="w" refFor="ch" refForName="parComposite" fact="0.05"/>
      <dgm:constr type="primFontSz" for="des" forName="parTx" op="equ" val="65"/>
      <dgm:constr type="primFontSz" for="des" forName="chTx" refType="primFontSz" refFor="des" refForName="parTx" op="lte" val="65"/>
      <dgm:constr type="primFontSz" for="des" forName="desTx" refType="primFontSz" refFor="des" refForName="chTx" op="lte" val="65"/>
      <dgm:constr type="primFontSz" for="des" forName="desTx" refType="primFontSz" refFor="des" refForName="parTx" op="lte"/>
    </dgm:constrLst>
    <dgm:forEach name="Name4" axis="ch" ptType="node">
      <dgm:layoutNode name="parComposite">
        <dgm:alg type="composite"/>
        <dgm:shape xmlns:r="http://schemas.openxmlformats.org/officeDocument/2006/relationships" r:blip="">
          <dgm:adjLst/>
        </dgm:shape>
        <dgm:choose name="Name5">
          <dgm:if name="Name6" func="var" arg="dir" op="equ" val="norm">
            <dgm:constrLst>
              <dgm:constr type="l" for="ch" forName="parBigCircle"/>
              <dgm:constr type="ctrY" for="ch" forName="parBigCircle" refType="h" fact="0.5639"/>
              <dgm:constr type="w" for="ch" forName="parBigCircle" refType="w" fact="0.6631"/>
              <dgm:constr type="h" for="ch" forName="parBigCircle" refType="w" refFor="ch" refForName="parBigCircle"/>
              <dgm:constr type="r" for="ch" forName="parTx" refType="w"/>
              <dgm:constr type="t" for="ch" forName="parTx"/>
              <dgm:constr type="w" for="ch" forName="parTx" refType="w" fact="0.7084"/>
              <dgm:constr type="h" for="ch" forName="parTx" refType="h" fact="0.4562"/>
              <dgm:constr type="t" for="ch" forName="bSpace" refType="ctrY" refFor="ch" refForName="parBigCircle"/>
              <dgm:constr type="b" for="ch" forName="bSpace" refType="h"/>
              <dgm:constr type="l" for="ch" forName="bSpace"/>
              <dgm:constr type="w" for="ch" forName="bSpace" val="1"/>
            </dgm:constrLst>
          </dgm:if>
          <dgm:else name="Name7">
            <dgm:constrLst>
              <dgm:constr type="r" for="ch" forName="parBigCircle" refType="w"/>
              <dgm:constr type="ctrY" for="ch" forName="parBigCircle" refType="h" fact="0.5639"/>
              <dgm:constr type="w" for="ch" forName="parBigCircle" refType="w" fact="0.6631"/>
              <dgm:constr type="h" for="ch" forName="parBigCircle" refType="w" refFor="ch" refForName="parBigCircle"/>
              <dgm:constr type="l" for="ch" forName="parTx" fact="0"/>
              <dgm:constr type="t" for="ch" forName="parTx"/>
              <dgm:constr type="w" for="ch" forName="parTx" refType="w" fact="0.7084"/>
              <dgm:constr type="h" for="ch" forName="parTx" refType="h" fact="0.4562"/>
              <dgm:constr type="t" for="ch" forName="bSpace" refType="ctrY" refFor="ch" refForName="parBigCircle"/>
              <dgm:constr type="b" for="ch" forName="bSpace" refType="h"/>
              <dgm:constr type="r" for="ch" forName="bSpace"/>
              <dgm:constr type="w" for="ch" forName="bSpace" val="1"/>
            </dgm:constrLst>
          </dgm:else>
        </dgm:choose>
        <dgm:layoutNode name="parBigCircle" styleLbl="node0">
          <dgm:alg type="sp"/>
          <dgm:shape xmlns:r="http://schemas.openxmlformats.org/officeDocument/2006/relationships" type="donut" r:blip="">
            <dgm:adjLst>
              <dgm:adj idx="1" val="0.2"/>
            </dgm:adjLst>
          </dgm:shape>
          <dgm:presOf/>
          <dgm:constrLst>
            <dgm:constr type="h" refType="w" op="equ"/>
          </dgm:constrLst>
        </dgm:layoutNode>
        <dgm:layoutNode name="parTx" styleLbl="revTx">
          <dgm:choose name="Name8">
            <dgm:if name="Name9" func="var" arg="dir" op="equ" val="norm">
              <dgm:alg type="tx">
                <dgm:param type="autoTxRot" val="grav"/>
                <dgm:param type="parTxLTRAlign" val="l"/>
              </dgm:alg>
              <dgm:shape xmlns:r="http://schemas.openxmlformats.org/officeDocument/2006/relationships" rot="295" type="rect" r:blip="">
                <dgm:adjLst/>
              </dgm:shape>
              <dgm:presOf axis="self" ptType="node"/>
              <dgm:constrLst>
                <dgm:constr type="lMarg" refType="primFontSz" fact="0.2"/>
                <dgm:constr type="rMarg"/>
                <dgm:constr type="tMarg"/>
                <dgm:constr type="bMarg"/>
              </dgm:constrLst>
            </dgm:if>
            <dgm:else name="Name10">
              <dgm:alg type="tx">
                <dgm:param type="autoTxRot" val="grav"/>
                <dgm:param type="parTxLTRAlign" val="r"/>
              </dgm:alg>
              <dgm:shape xmlns:r="http://schemas.openxmlformats.org/officeDocument/2006/relationships" rot="65" type="rect" r:blip="">
                <dgm:adjLst/>
              </dgm:shape>
              <dgm:presOf axis="self" ptType="node"/>
              <dgm:constrLst>
                <dgm:constr type="lMarg"/>
                <dgm:constr type="rMarg" refType="primFontSz" fact="0.2"/>
                <dgm:constr type="tMarg"/>
                <dgm:constr type="bMarg"/>
              </dgm:constrLst>
            </dgm:else>
          </dgm:choose>
          <dgm:ruleLst>
            <dgm:rule type="primFontSz" val="5" fact="NaN" max="NaN"/>
          </dgm:ruleLst>
        </dgm:layoutNode>
        <dgm:layoutNode name="bSpace">
          <dgm:alg type="sp"/>
          <dgm:shape xmlns:r="http://schemas.openxmlformats.org/officeDocument/2006/relationships" r:blip="">
            <dgm:adjLst/>
          </dgm:shape>
          <dgm:presOf/>
        </dgm:layoutNode>
      </dgm:layoutNode>
      <dgm:choose name="Name11">
        <dgm:if name="Name12" func="var" arg="dir" op="equ" val="norm">
          <dgm:layoutNode name="parBackupNorm">
            <dgm:alg type="sp"/>
            <dgm:shape xmlns:r="http://schemas.openxmlformats.org/officeDocument/2006/relationships" r:blip="">
              <dgm:adjLst/>
            </dgm:shape>
            <dgm:presOf/>
          </dgm:layoutNode>
        </dgm:if>
        <dgm:else name="Name13">
          <dgm:layoutNode name="parBackupRTL">
            <dgm:alg type="sp"/>
            <dgm:shape xmlns:r="http://schemas.openxmlformats.org/officeDocument/2006/relationships" r:blip="">
              <dgm:adjLst/>
            </dgm:shape>
            <dgm:presOf/>
          </dgm:layoutNode>
        </dgm:else>
      </dgm:choose>
      <dgm:forEach name="Name14" axis="followSib" ptType="sibTrans" hideLastTrans="0" cnt="1">
        <dgm:layoutNode name="parSpace">
          <dgm:alg type="sp"/>
          <dgm:shape xmlns:r="http://schemas.openxmlformats.org/officeDocument/2006/relationships" r:blip="">
            <dgm:adjLst/>
          </dgm:shape>
          <dgm:presOf/>
        </dgm:layoutNode>
      </dgm:forEach>
      <dgm:forEach name="Name15" axis="ch" ptType="node">
        <dgm:choose name="Name16">
          <dgm:if name="Name17" func="var" arg="dir" op="equ" val="norm">
            <dgm:layoutNode name="desBackupLeftNorm">
              <dgm:alg type="sp"/>
              <dgm:shape xmlns:r="http://schemas.openxmlformats.org/officeDocument/2006/relationships" r:blip="">
                <dgm:adjLst/>
              </dgm:shape>
              <dgm:presOf/>
            </dgm:layoutNode>
          </dgm:if>
          <dgm:else name="Name18">
            <dgm:choose name="Name19">
              <dgm:if name="Name20" axis="self" ptType="node" func="pos" op="equ" val="1">
                <dgm:layoutNode name="desBackupRightRev">
                  <dgm:alg type="sp"/>
                  <dgm:shape xmlns:r="http://schemas.openxmlformats.org/officeDocument/2006/relationships" r:blip="">
                    <dgm:adjLst/>
                  </dgm:shape>
                  <dgm:presOf/>
                </dgm:layoutNode>
              </dgm:if>
              <dgm:else name="Name21"/>
            </dgm:choose>
          </dgm:else>
        </dgm:choose>
        <dgm:layoutNode name="desComposite">
          <dgm:alg type="composite"/>
          <dgm:shape xmlns:r="http://schemas.openxmlformats.org/officeDocument/2006/relationships" r:blip="">
            <dgm:adjLst/>
          </dgm:shape>
          <dgm:choose name="Name22">
            <dgm:if name="Name23" func="var" arg="dir" op="equ" val="norm">
              <dgm:constrLst>
                <dgm:constr type="ctrX" for="ch" forName="desCircle" refType="w" fact="0.5"/>
                <dgm:constr type="ctrY" for="ch" forName="desCircle" refType="h" fact="0.5"/>
                <dgm:constr type="w" for="ch" forName="desCircle" refType="w" fact="0.3249"/>
                <dgm:constr type="h" for="ch" forName="desCircle" refType="w" refFor="ch" refForName="desCircle"/>
                <dgm:constr type="l" for="ch" forName="chTx"/>
                <dgm:constr type="b" for="ch" forName="chTx" refType="h"/>
                <dgm:constr type="w" for="ch" forName="chTx" refType="w" fact="0.5786"/>
                <dgm:constr type="h" for="ch" forName="chTx" refType="h" fact="0.4525"/>
                <dgm:constr type="r" for="ch" forName="desTx" refType="w"/>
                <dgm:constr type="t" for="ch" forName="desTx"/>
                <dgm:constr type="w" for="ch" forName="desTx" refType="w" fact="0.5786"/>
                <dgm:constr type="h" for="ch" forName="desTx" refType="h" fact="0.4525"/>
              </dgm:constrLst>
            </dgm:if>
            <dgm:else name="Name24">
              <dgm:constrLst>
                <dgm:constr type="ctrX" for="ch" forName="desCircle" refType="w" fact="0.5"/>
                <dgm:constr type="ctrY" for="ch" forName="desCircle" refType="h" fact="0.5"/>
                <dgm:constr type="w" for="ch" forName="desCircle" refType="w" fact="0.3249"/>
                <dgm:constr type="h" for="ch" forName="desCircle" refType="w" refFor="ch" refForName="desCircle"/>
                <dgm:constr type="r" for="ch" forName="chTx" refType="w"/>
                <dgm:constr type="b" for="ch" forName="chTx" refType="h"/>
                <dgm:constr type="w" for="ch" forName="chTx" refType="w" fact="0.5786"/>
                <dgm:constr type="h" for="ch" forName="chTx" refType="h" fact="0.4525"/>
                <dgm:constr type="l" for="ch" forName="desTx"/>
                <dgm:constr type="t" for="ch" forName="desTx"/>
                <dgm:constr type="w" for="ch" forName="desTx" refType="w" fact="0.5786"/>
                <dgm:constr type="h" for="ch" forName="desTx" refType="h" fact="0.4525"/>
              </dgm:constrLst>
            </dgm:else>
          </dgm:choose>
          <dgm:layoutNode name="desCircle" styleLbl="node1">
            <dgm:alg type="sp"/>
            <dgm:shape xmlns:r="http://schemas.openxmlformats.org/officeDocument/2006/relationships" type="ellipse" r:blip="">
              <dgm:adjLst/>
            </dgm:shape>
            <dgm:presOf/>
            <dgm:constrLst>
              <dgm:constr type="h" refType="w" op="equ"/>
            </dgm:constrLst>
          </dgm:layoutNode>
          <dgm:layoutNode name="chTx" styleLbl="revTx">
            <dgm:choose name="Name25">
              <dgm:if name="Name26" func="var" arg="dir" op="equ" val="norm">
                <dgm:alg type="tx">
                  <dgm:param type="autoTxRot" val="grav"/>
                  <dgm:param type="parTxLTRAlign" val="r"/>
                  <dgm:param type="txAnchorVert" val="mid"/>
                  <dgm:param type="txAnchorVertCh" val="mid"/>
                </dgm:alg>
                <dgm:shape xmlns:r="http://schemas.openxmlformats.org/officeDocument/2006/relationships" rot="295" type="rect" r:blip="">
                  <dgm:adjLst/>
                </dgm:shape>
                <dgm:presOf axis="self" ptType="node"/>
              </dgm:if>
              <dgm:else name="Name27">
                <dgm:alg type="tx">
                  <dgm:param type="autoTxRot" val="grav"/>
                  <dgm:param type="parTxLTRAlign" val="l"/>
                  <dgm:param type="txAnchorVert" val="mid"/>
                  <dgm:param type="txAnchorVertCh" val="mid"/>
                </dgm:alg>
                <dgm:shape xmlns:r="http://schemas.openxmlformats.org/officeDocument/2006/relationships" rot="65" type="rect" r:blip="">
                  <dgm:adjLst/>
                </dgm:shape>
                <dgm:presOf axis="self" ptType="node"/>
              </dgm:else>
            </dgm:choose>
            <dgm:choose name="Name28">
              <dgm:if name="Name29" func="var" arg="dir" op="equ" val="norm">
                <dgm:constrLst>
                  <dgm:constr type="lMarg"/>
                  <dgm:constr type="rMarg" refType="primFontSz" fact="0.2"/>
                  <dgm:constr type="tMarg"/>
                  <dgm:constr type="bMarg"/>
                </dgm:constrLst>
              </dgm:if>
              <dgm:else name="Name30">
                <dgm:constrLst>
                  <dgm:constr type="rMarg"/>
                  <dgm:constr type="lMarg" refType="primFontSz" fact="0.2"/>
                  <dgm:constr type="tMarg"/>
                  <dgm:constr type="bMarg"/>
                </dgm:constrLst>
              </dgm:else>
            </dgm:choose>
            <dgm:ruleLst>
              <dgm:rule type="primFontSz" val="5" fact="NaN" max="NaN"/>
            </dgm:ruleLst>
          </dgm:layoutNode>
          <dgm:layoutNode name="desTx" styleLbl="revTx">
            <dgm:varLst>
              <dgm:bulletEnabled val="1"/>
            </dgm:varLst>
            <dgm:choose name="Name31">
              <dgm:if name="Name32" func="var" arg="dir" op="equ" val="norm">
                <dgm:alg type="tx">
                  <dgm:param type="autoTxRot" val="grav"/>
                  <dgm:param type="parTxLTRAlign" val="l"/>
                  <dgm:param type="shpTxLTRAlignCh" val="l"/>
                  <dgm:param type="stBulletLvl" val="1"/>
                  <dgm:param type="txAnchorVert" val="mid"/>
                </dgm:alg>
                <dgm:shape xmlns:r="http://schemas.openxmlformats.org/officeDocument/2006/relationships" rot="295" type="rect" r:blip="">
                  <dgm:adjLst/>
                </dgm:shape>
                <dgm:presOf axis="des" ptType="node"/>
              </dgm:if>
              <dgm:else name="Name33">
                <dgm:alg type="tx">
                  <dgm:param type="autoTxRot" val="grav"/>
                  <dgm:param type="parTxLTRAlign" val="r"/>
                  <dgm:param type="shpTxLTRAlignCh" val="r"/>
                  <dgm:param type="stBulletLvl" val="1"/>
                  <dgm:param type="txAnchorVert" val="mid"/>
                </dgm:alg>
                <dgm:shape xmlns:r="http://schemas.openxmlformats.org/officeDocument/2006/relationships" rot="65" type="rect" r:blip="">
                  <dgm:adjLst/>
                </dgm:shape>
                <dgm:presOf axis="des" ptType="node"/>
              </dgm:else>
            </dgm:choose>
            <dgm:choose name="Name34">
              <dgm:if name="Name35" func="var" arg="dir" op="equ" val="norm">
                <dgm:constrLst>
                  <dgm:constr type="rMarg"/>
                  <dgm:constr type="lMarg" refType="primFontSz" fact="0.2"/>
                  <dgm:constr type="tMarg"/>
                  <dgm:constr type="bMarg"/>
                </dgm:constrLst>
              </dgm:if>
              <dgm:else name="Name36">
                <dgm:constrLst>
                  <dgm:constr type="lMarg"/>
                  <dgm:constr type="rMarg" refType="primFontSz" fact="0.2"/>
                  <dgm:constr type="tMarg"/>
                  <dgm:constr type="bMarg"/>
                </dgm:constrLst>
              </dgm:else>
            </dgm:choose>
            <dgm:ruleLst>
              <dgm:rule type="primFontSz" val="5" fact="NaN" max="NaN"/>
            </dgm:ruleLst>
          </dgm:layoutNode>
        </dgm:layoutNode>
        <dgm:layoutNode name="desBackupRightNorm">
          <dgm:alg type="sp"/>
          <dgm:shape xmlns:r="http://schemas.openxmlformats.org/officeDocument/2006/relationships" r:blip="">
            <dgm:adjLst/>
          </dgm:shape>
          <dgm:presOf/>
        </dgm:layoutNode>
        <dgm:choose name="Name37">
          <dgm:if name="Name38" func="var" arg="dir" op="neq" val="norm">
            <dgm:choose name="Name39">
              <dgm:if name="Name40" axis="self" ptType="node" func="revPos" op="neq" val="1">
                <dgm:layoutNode name="desBackupLeftRev">
                  <dgm:alg type="sp"/>
                  <dgm:shape xmlns:r="http://schemas.openxmlformats.org/officeDocument/2006/relationships" r:blip="">
                    <dgm:adjLst/>
                  </dgm:shape>
                  <dgm:presOf/>
                </dgm:layoutNode>
              </dgm:if>
              <dgm:else name="Name41"/>
            </dgm:choose>
          </dgm:if>
          <dgm:else name="Name42"/>
        </dgm:choose>
        <dgm:forEach name="Name43" axis="followSib" ptType="sibTrans" hideLastTrans="0" cnt="1">
          <dgm:layoutNode name="desSpace">
            <dgm:alg type="sp"/>
            <dgm:shape xmlns:r="http://schemas.openxmlformats.org/officeDocument/2006/relationships" r:blip="">
              <dgm:adjLst/>
            </dgm:shape>
            <dgm:presOf/>
          </dgm:layoutNode>
        </dgm:forEach>
      </dgm:forEach>
      <dgm:choose name="Name44">
        <dgm:if name="Name45" func="var" arg="dir" op="neq" val="norm">
          <dgm:layoutNode name="parBackupRev">
            <dgm:alg type="sp"/>
            <dgm:shape xmlns:r="http://schemas.openxmlformats.org/officeDocument/2006/relationships" r:blip="">
              <dgm:adjLst/>
            </dgm:shape>
            <dgm:presOf/>
          </dgm:layoutNode>
        </dgm:if>
        <dgm:else name="Name46"/>
      </dgm:choose>
    </dgm:forEach>
  </dgm:layoutNode>
</dgm:layoutDef>
</file>

<file path=ppt/diagrams/layout1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CircleAccentTimeline">
  <dgm:title val=""/>
  <dgm:desc val=""/>
  <dgm:catLst>
    <dgm:cat type="process" pri="75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41" srcId="1" destId="11" srcOrd="0" destOrd="0"/>
        <dgm:cxn modelId="42" srcId="1" destId="12" srcOrd="1" destOrd="0"/>
        <dgm:cxn modelId="5" srcId="0" destId="2" srcOrd="0" destOrd="0"/>
        <dgm:cxn modelId="51" srcId="2" destId="21" srcOrd="0" destOrd="0"/>
        <dgm:cxn modelId="52" srcId="2" destId="22" srcOrd="1"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clrData>
  <dgm:layoutNode name="Name0">
    <dgm:varLst>
      <dgm:dir/>
    </dgm:varLst>
    <dgm:choose name="Name1">
      <dgm:if name="Name2" func="var" arg="dir" op="equ" val="norm">
        <dgm:alg type="lin">
          <dgm:param type="fallback" val="2D"/>
          <dgm:param type="nodeVertAlign" val="b"/>
        </dgm:alg>
      </dgm:if>
      <dgm:else name="Name3">
        <dgm:alg type="lin">
          <dgm:param type="fallback" val="2D"/>
          <dgm:param type="nodeVertAlign" val="b"/>
          <dgm:param type="linDir" val="fromR"/>
        </dgm:alg>
      </dgm:else>
    </dgm:choose>
    <dgm:shape xmlns:r="http://schemas.openxmlformats.org/officeDocument/2006/relationships" r:blip="">
      <dgm:adjLst/>
    </dgm:shape>
    <dgm:constrLst>
      <dgm:constr type="h" for="ch" forName="parComposite" refType="h"/>
      <dgm:constr type="w" for="ch" forName="parComposite" refType="h" refFor="ch" refForName="parComposite" fact="0.4986"/>
      <dgm:constr type="h" for="ch" forName="desComposite" refType="h" fact="0.8722"/>
      <dgm:constr type="w" for="ch" forName="desComposite" refType="h" refFor="ch" refForName="desComposite" fact="0.6056"/>
      <dgm:constr type="w" for="ch" forName="parBackupNorm" refType="w" refFor="ch" refForName="parComposite" fact="-0.3369"/>
      <dgm:constr type="w" for="ch" forName="parBackupRTL" refType="w" refFor="ch" refForName="parComposite" fact="-0.3369"/>
      <dgm:constr type="w" for="ch" forName="parBackupRev" refType="w" refFor="ch" refForName="parComposite" fact="0"/>
      <dgm:constr type="w" for="ch" forName="desBackupLeftNorm" refType="w" refFor="ch" refForName="desComposite" fact="-0.3376"/>
      <dgm:constr type="w" for="ch" forName="desBackupLeftRev" refType="w" refFor="ch" refForName="desComposite" fact="-0.3376"/>
      <dgm:constr type="w" for="ch" forName="desBackupRightNorm" refType="w" refFor="ch" refForName="desComposite" fact="-0.3376"/>
      <dgm:constr type="w" for="ch" forName="desBackupRightRev" refType="w" refFor="ch" refForName="desComposite" fact="-0.3376"/>
      <dgm:constr type="w" for="ch" forName="parSpace" refType="w" refFor="ch" refForName="parComposite" fact="0.05"/>
      <dgm:constr type="w" for="ch" forName="desSpace" refType="w" refFor="ch" refForName="parComposite" fact="0.05"/>
      <dgm:constr type="primFontSz" for="des" forName="parTx" op="equ" val="65"/>
      <dgm:constr type="primFontSz" for="des" forName="chTx" refType="primFontSz" refFor="des" refForName="parTx" op="lte" val="65"/>
      <dgm:constr type="primFontSz" for="des" forName="desTx" refType="primFontSz" refFor="des" refForName="chTx" op="lte" val="65"/>
      <dgm:constr type="primFontSz" for="des" forName="desTx" refType="primFontSz" refFor="des" refForName="parTx" op="lte"/>
    </dgm:constrLst>
    <dgm:forEach name="Name4" axis="ch" ptType="node">
      <dgm:layoutNode name="parComposite">
        <dgm:alg type="composite"/>
        <dgm:shape xmlns:r="http://schemas.openxmlformats.org/officeDocument/2006/relationships" r:blip="">
          <dgm:adjLst/>
        </dgm:shape>
        <dgm:choose name="Name5">
          <dgm:if name="Name6" func="var" arg="dir" op="equ" val="norm">
            <dgm:constrLst>
              <dgm:constr type="l" for="ch" forName="parBigCircle"/>
              <dgm:constr type="ctrY" for="ch" forName="parBigCircle" refType="h" fact="0.5639"/>
              <dgm:constr type="w" for="ch" forName="parBigCircle" refType="w" fact="0.6631"/>
              <dgm:constr type="h" for="ch" forName="parBigCircle" refType="w" refFor="ch" refForName="parBigCircle"/>
              <dgm:constr type="r" for="ch" forName="parTx" refType="w"/>
              <dgm:constr type="t" for="ch" forName="parTx"/>
              <dgm:constr type="w" for="ch" forName="parTx" refType="w" fact="0.7084"/>
              <dgm:constr type="h" for="ch" forName="parTx" refType="h" fact="0.4562"/>
              <dgm:constr type="t" for="ch" forName="bSpace" refType="ctrY" refFor="ch" refForName="parBigCircle"/>
              <dgm:constr type="b" for="ch" forName="bSpace" refType="h"/>
              <dgm:constr type="l" for="ch" forName="bSpace"/>
              <dgm:constr type="w" for="ch" forName="bSpace" val="1"/>
            </dgm:constrLst>
          </dgm:if>
          <dgm:else name="Name7">
            <dgm:constrLst>
              <dgm:constr type="r" for="ch" forName="parBigCircle" refType="w"/>
              <dgm:constr type="ctrY" for="ch" forName="parBigCircle" refType="h" fact="0.5639"/>
              <dgm:constr type="w" for="ch" forName="parBigCircle" refType="w" fact="0.6631"/>
              <dgm:constr type="h" for="ch" forName="parBigCircle" refType="w" refFor="ch" refForName="parBigCircle"/>
              <dgm:constr type="l" for="ch" forName="parTx" fact="0"/>
              <dgm:constr type="t" for="ch" forName="parTx"/>
              <dgm:constr type="w" for="ch" forName="parTx" refType="w" fact="0.7084"/>
              <dgm:constr type="h" for="ch" forName="parTx" refType="h" fact="0.4562"/>
              <dgm:constr type="t" for="ch" forName="bSpace" refType="ctrY" refFor="ch" refForName="parBigCircle"/>
              <dgm:constr type="b" for="ch" forName="bSpace" refType="h"/>
              <dgm:constr type="r" for="ch" forName="bSpace"/>
              <dgm:constr type="w" for="ch" forName="bSpace" val="1"/>
            </dgm:constrLst>
          </dgm:else>
        </dgm:choose>
        <dgm:layoutNode name="parBigCircle" styleLbl="node0">
          <dgm:alg type="sp"/>
          <dgm:shape xmlns:r="http://schemas.openxmlformats.org/officeDocument/2006/relationships" type="donut" r:blip="">
            <dgm:adjLst>
              <dgm:adj idx="1" val="0.2"/>
            </dgm:adjLst>
          </dgm:shape>
          <dgm:presOf/>
          <dgm:constrLst>
            <dgm:constr type="h" refType="w" op="equ"/>
          </dgm:constrLst>
        </dgm:layoutNode>
        <dgm:layoutNode name="parTx" styleLbl="revTx">
          <dgm:choose name="Name8">
            <dgm:if name="Name9" func="var" arg="dir" op="equ" val="norm">
              <dgm:alg type="tx">
                <dgm:param type="autoTxRot" val="grav"/>
                <dgm:param type="parTxLTRAlign" val="l"/>
              </dgm:alg>
              <dgm:shape xmlns:r="http://schemas.openxmlformats.org/officeDocument/2006/relationships" rot="295" type="rect" r:blip="">
                <dgm:adjLst/>
              </dgm:shape>
              <dgm:presOf axis="self" ptType="node"/>
              <dgm:constrLst>
                <dgm:constr type="lMarg" refType="primFontSz" fact="0.2"/>
                <dgm:constr type="rMarg"/>
                <dgm:constr type="tMarg"/>
                <dgm:constr type="bMarg"/>
              </dgm:constrLst>
            </dgm:if>
            <dgm:else name="Name10">
              <dgm:alg type="tx">
                <dgm:param type="autoTxRot" val="grav"/>
                <dgm:param type="parTxLTRAlign" val="r"/>
              </dgm:alg>
              <dgm:shape xmlns:r="http://schemas.openxmlformats.org/officeDocument/2006/relationships" rot="65" type="rect" r:blip="">
                <dgm:adjLst/>
              </dgm:shape>
              <dgm:presOf axis="self" ptType="node"/>
              <dgm:constrLst>
                <dgm:constr type="lMarg"/>
                <dgm:constr type="rMarg" refType="primFontSz" fact="0.2"/>
                <dgm:constr type="tMarg"/>
                <dgm:constr type="bMarg"/>
              </dgm:constrLst>
            </dgm:else>
          </dgm:choose>
          <dgm:ruleLst>
            <dgm:rule type="primFontSz" val="5" fact="NaN" max="NaN"/>
          </dgm:ruleLst>
        </dgm:layoutNode>
        <dgm:layoutNode name="bSpace">
          <dgm:alg type="sp"/>
          <dgm:shape xmlns:r="http://schemas.openxmlformats.org/officeDocument/2006/relationships" r:blip="">
            <dgm:adjLst/>
          </dgm:shape>
          <dgm:presOf/>
        </dgm:layoutNode>
      </dgm:layoutNode>
      <dgm:choose name="Name11">
        <dgm:if name="Name12" func="var" arg="dir" op="equ" val="norm">
          <dgm:layoutNode name="parBackupNorm">
            <dgm:alg type="sp"/>
            <dgm:shape xmlns:r="http://schemas.openxmlformats.org/officeDocument/2006/relationships" r:blip="">
              <dgm:adjLst/>
            </dgm:shape>
            <dgm:presOf/>
          </dgm:layoutNode>
        </dgm:if>
        <dgm:else name="Name13">
          <dgm:layoutNode name="parBackupRTL">
            <dgm:alg type="sp"/>
            <dgm:shape xmlns:r="http://schemas.openxmlformats.org/officeDocument/2006/relationships" r:blip="">
              <dgm:adjLst/>
            </dgm:shape>
            <dgm:presOf/>
          </dgm:layoutNode>
        </dgm:else>
      </dgm:choose>
      <dgm:forEach name="Name14" axis="followSib" ptType="sibTrans" hideLastTrans="0" cnt="1">
        <dgm:layoutNode name="parSpace">
          <dgm:alg type="sp"/>
          <dgm:shape xmlns:r="http://schemas.openxmlformats.org/officeDocument/2006/relationships" r:blip="">
            <dgm:adjLst/>
          </dgm:shape>
          <dgm:presOf/>
        </dgm:layoutNode>
      </dgm:forEach>
      <dgm:forEach name="Name15" axis="ch" ptType="node">
        <dgm:choose name="Name16">
          <dgm:if name="Name17" func="var" arg="dir" op="equ" val="norm">
            <dgm:layoutNode name="desBackupLeftNorm">
              <dgm:alg type="sp"/>
              <dgm:shape xmlns:r="http://schemas.openxmlformats.org/officeDocument/2006/relationships" r:blip="">
                <dgm:adjLst/>
              </dgm:shape>
              <dgm:presOf/>
            </dgm:layoutNode>
          </dgm:if>
          <dgm:else name="Name18">
            <dgm:choose name="Name19">
              <dgm:if name="Name20" axis="self" ptType="node" func="pos" op="equ" val="1">
                <dgm:layoutNode name="desBackupRightRev">
                  <dgm:alg type="sp"/>
                  <dgm:shape xmlns:r="http://schemas.openxmlformats.org/officeDocument/2006/relationships" r:blip="">
                    <dgm:adjLst/>
                  </dgm:shape>
                  <dgm:presOf/>
                </dgm:layoutNode>
              </dgm:if>
              <dgm:else name="Name21"/>
            </dgm:choose>
          </dgm:else>
        </dgm:choose>
        <dgm:layoutNode name="desComposite">
          <dgm:alg type="composite"/>
          <dgm:shape xmlns:r="http://schemas.openxmlformats.org/officeDocument/2006/relationships" r:blip="">
            <dgm:adjLst/>
          </dgm:shape>
          <dgm:choose name="Name22">
            <dgm:if name="Name23" func="var" arg="dir" op="equ" val="norm">
              <dgm:constrLst>
                <dgm:constr type="ctrX" for="ch" forName="desCircle" refType="w" fact="0.5"/>
                <dgm:constr type="ctrY" for="ch" forName="desCircle" refType="h" fact="0.5"/>
                <dgm:constr type="w" for="ch" forName="desCircle" refType="w" fact="0.3249"/>
                <dgm:constr type="h" for="ch" forName="desCircle" refType="w" refFor="ch" refForName="desCircle"/>
                <dgm:constr type="l" for="ch" forName="chTx"/>
                <dgm:constr type="b" for="ch" forName="chTx" refType="h"/>
                <dgm:constr type="w" for="ch" forName="chTx" refType="w" fact="0.5786"/>
                <dgm:constr type="h" for="ch" forName="chTx" refType="h" fact="0.4525"/>
                <dgm:constr type="r" for="ch" forName="desTx" refType="w"/>
                <dgm:constr type="t" for="ch" forName="desTx"/>
                <dgm:constr type="w" for="ch" forName="desTx" refType="w" fact="0.5786"/>
                <dgm:constr type="h" for="ch" forName="desTx" refType="h" fact="0.4525"/>
              </dgm:constrLst>
            </dgm:if>
            <dgm:else name="Name24">
              <dgm:constrLst>
                <dgm:constr type="ctrX" for="ch" forName="desCircle" refType="w" fact="0.5"/>
                <dgm:constr type="ctrY" for="ch" forName="desCircle" refType="h" fact="0.5"/>
                <dgm:constr type="w" for="ch" forName="desCircle" refType="w" fact="0.3249"/>
                <dgm:constr type="h" for="ch" forName="desCircle" refType="w" refFor="ch" refForName="desCircle"/>
                <dgm:constr type="r" for="ch" forName="chTx" refType="w"/>
                <dgm:constr type="b" for="ch" forName="chTx" refType="h"/>
                <dgm:constr type="w" for="ch" forName="chTx" refType="w" fact="0.5786"/>
                <dgm:constr type="h" for="ch" forName="chTx" refType="h" fact="0.4525"/>
                <dgm:constr type="l" for="ch" forName="desTx"/>
                <dgm:constr type="t" for="ch" forName="desTx"/>
                <dgm:constr type="w" for="ch" forName="desTx" refType="w" fact="0.5786"/>
                <dgm:constr type="h" for="ch" forName="desTx" refType="h" fact="0.4525"/>
              </dgm:constrLst>
            </dgm:else>
          </dgm:choose>
          <dgm:layoutNode name="desCircle" styleLbl="node1">
            <dgm:alg type="sp"/>
            <dgm:shape xmlns:r="http://schemas.openxmlformats.org/officeDocument/2006/relationships" type="ellipse" r:blip="">
              <dgm:adjLst/>
            </dgm:shape>
            <dgm:presOf/>
            <dgm:constrLst>
              <dgm:constr type="h" refType="w" op="equ"/>
            </dgm:constrLst>
          </dgm:layoutNode>
          <dgm:layoutNode name="chTx" styleLbl="revTx">
            <dgm:choose name="Name25">
              <dgm:if name="Name26" func="var" arg="dir" op="equ" val="norm">
                <dgm:alg type="tx">
                  <dgm:param type="autoTxRot" val="grav"/>
                  <dgm:param type="parTxLTRAlign" val="r"/>
                  <dgm:param type="txAnchorVert" val="mid"/>
                  <dgm:param type="txAnchorVertCh" val="mid"/>
                </dgm:alg>
                <dgm:shape xmlns:r="http://schemas.openxmlformats.org/officeDocument/2006/relationships" rot="295" type="rect" r:blip="">
                  <dgm:adjLst/>
                </dgm:shape>
                <dgm:presOf axis="self" ptType="node"/>
              </dgm:if>
              <dgm:else name="Name27">
                <dgm:alg type="tx">
                  <dgm:param type="autoTxRot" val="grav"/>
                  <dgm:param type="parTxLTRAlign" val="l"/>
                  <dgm:param type="txAnchorVert" val="mid"/>
                  <dgm:param type="txAnchorVertCh" val="mid"/>
                </dgm:alg>
                <dgm:shape xmlns:r="http://schemas.openxmlformats.org/officeDocument/2006/relationships" rot="65" type="rect" r:blip="">
                  <dgm:adjLst/>
                </dgm:shape>
                <dgm:presOf axis="self" ptType="node"/>
              </dgm:else>
            </dgm:choose>
            <dgm:choose name="Name28">
              <dgm:if name="Name29" func="var" arg="dir" op="equ" val="norm">
                <dgm:constrLst>
                  <dgm:constr type="lMarg"/>
                  <dgm:constr type="rMarg" refType="primFontSz" fact="0.2"/>
                  <dgm:constr type="tMarg"/>
                  <dgm:constr type="bMarg"/>
                </dgm:constrLst>
              </dgm:if>
              <dgm:else name="Name30">
                <dgm:constrLst>
                  <dgm:constr type="rMarg"/>
                  <dgm:constr type="lMarg" refType="primFontSz" fact="0.2"/>
                  <dgm:constr type="tMarg"/>
                  <dgm:constr type="bMarg"/>
                </dgm:constrLst>
              </dgm:else>
            </dgm:choose>
            <dgm:ruleLst>
              <dgm:rule type="primFontSz" val="5" fact="NaN" max="NaN"/>
            </dgm:ruleLst>
          </dgm:layoutNode>
          <dgm:layoutNode name="desTx" styleLbl="revTx">
            <dgm:varLst>
              <dgm:bulletEnabled val="1"/>
            </dgm:varLst>
            <dgm:choose name="Name31">
              <dgm:if name="Name32" func="var" arg="dir" op="equ" val="norm">
                <dgm:alg type="tx">
                  <dgm:param type="autoTxRot" val="grav"/>
                  <dgm:param type="parTxLTRAlign" val="l"/>
                  <dgm:param type="shpTxLTRAlignCh" val="l"/>
                  <dgm:param type="stBulletLvl" val="1"/>
                  <dgm:param type="txAnchorVert" val="mid"/>
                </dgm:alg>
                <dgm:shape xmlns:r="http://schemas.openxmlformats.org/officeDocument/2006/relationships" rot="295" type="rect" r:blip="">
                  <dgm:adjLst/>
                </dgm:shape>
                <dgm:presOf axis="des" ptType="node"/>
              </dgm:if>
              <dgm:else name="Name33">
                <dgm:alg type="tx">
                  <dgm:param type="autoTxRot" val="grav"/>
                  <dgm:param type="parTxLTRAlign" val="r"/>
                  <dgm:param type="shpTxLTRAlignCh" val="r"/>
                  <dgm:param type="stBulletLvl" val="1"/>
                  <dgm:param type="txAnchorVert" val="mid"/>
                </dgm:alg>
                <dgm:shape xmlns:r="http://schemas.openxmlformats.org/officeDocument/2006/relationships" rot="65" type="rect" r:blip="">
                  <dgm:adjLst/>
                </dgm:shape>
                <dgm:presOf axis="des" ptType="node"/>
              </dgm:else>
            </dgm:choose>
            <dgm:choose name="Name34">
              <dgm:if name="Name35" func="var" arg="dir" op="equ" val="norm">
                <dgm:constrLst>
                  <dgm:constr type="rMarg"/>
                  <dgm:constr type="lMarg" refType="primFontSz" fact="0.2"/>
                  <dgm:constr type="tMarg"/>
                  <dgm:constr type="bMarg"/>
                </dgm:constrLst>
              </dgm:if>
              <dgm:else name="Name36">
                <dgm:constrLst>
                  <dgm:constr type="lMarg"/>
                  <dgm:constr type="rMarg" refType="primFontSz" fact="0.2"/>
                  <dgm:constr type="tMarg"/>
                  <dgm:constr type="bMarg"/>
                </dgm:constrLst>
              </dgm:else>
            </dgm:choose>
            <dgm:ruleLst>
              <dgm:rule type="primFontSz" val="5" fact="NaN" max="NaN"/>
            </dgm:ruleLst>
          </dgm:layoutNode>
        </dgm:layoutNode>
        <dgm:layoutNode name="desBackupRightNorm">
          <dgm:alg type="sp"/>
          <dgm:shape xmlns:r="http://schemas.openxmlformats.org/officeDocument/2006/relationships" r:blip="">
            <dgm:adjLst/>
          </dgm:shape>
          <dgm:presOf/>
        </dgm:layoutNode>
        <dgm:choose name="Name37">
          <dgm:if name="Name38" func="var" arg="dir" op="neq" val="norm">
            <dgm:choose name="Name39">
              <dgm:if name="Name40" axis="self" ptType="node" func="revPos" op="neq" val="1">
                <dgm:layoutNode name="desBackupLeftRev">
                  <dgm:alg type="sp"/>
                  <dgm:shape xmlns:r="http://schemas.openxmlformats.org/officeDocument/2006/relationships" r:blip="">
                    <dgm:adjLst/>
                  </dgm:shape>
                  <dgm:presOf/>
                </dgm:layoutNode>
              </dgm:if>
              <dgm:else name="Name41"/>
            </dgm:choose>
          </dgm:if>
          <dgm:else name="Name42"/>
        </dgm:choose>
        <dgm:forEach name="Name43" axis="followSib" ptType="sibTrans" hideLastTrans="0" cnt="1">
          <dgm:layoutNode name="desSpace">
            <dgm:alg type="sp"/>
            <dgm:shape xmlns:r="http://schemas.openxmlformats.org/officeDocument/2006/relationships" r:blip="">
              <dgm:adjLst/>
            </dgm:shape>
            <dgm:presOf/>
          </dgm:layoutNode>
        </dgm:forEach>
      </dgm:forEach>
      <dgm:choose name="Name44">
        <dgm:if name="Name45" func="var" arg="dir" op="neq" val="norm">
          <dgm:layoutNode name="parBackupRev">
            <dgm:alg type="sp"/>
            <dgm:shape xmlns:r="http://schemas.openxmlformats.org/officeDocument/2006/relationships" r:blip="">
              <dgm:adjLst/>
            </dgm:shape>
            <dgm:presOf/>
          </dgm:layoutNode>
        </dgm:if>
        <dgm:else name="Name46"/>
      </dgm:choose>
    </dgm:forEach>
  </dgm:layoutNode>
</dgm:layoutDef>
</file>

<file path=ppt/diagrams/layout3.xml><?xml version="1.0" encoding="utf-8"?>
<dgm:layoutDef xmlns:dgm="http://schemas.openxmlformats.org/drawingml/2006/diagram" xmlns:a="http://schemas.openxmlformats.org/drawingml/2006/main" uniqueId="urn:microsoft.com/office/officeart/2008/layout/CircleAccentTimeline">
  <dgm:title val=""/>
  <dgm:desc val=""/>
  <dgm:catLst>
    <dgm:cat type="process" pri="75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41" srcId="1" destId="11" srcOrd="0" destOrd="0"/>
        <dgm:cxn modelId="42" srcId="1" destId="12" srcOrd="1" destOrd="0"/>
        <dgm:cxn modelId="5" srcId="0" destId="2" srcOrd="0" destOrd="0"/>
        <dgm:cxn modelId="51" srcId="2" destId="21" srcOrd="0" destOrd="0"/>
        <dgm:cxn modelId="52" srcId="2" destId="22" srcOrd="1"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clrData>
  <dgm:layoutNode name="Name0">
    <dgm:varLst>
      <dgm:dir/>
    </dgm:varLst>
    <dgm:choose name="Name1">
      <dgm:if name="Name2" func="var" arg="dir" op="equ" val="norm">
        <dgm:alg type="lin">
          <dgm:param type="fallback" val="2D"/>
          <dgm:param type="nodeVertAlign" val="b"/>
        </dgm:alg>
      </dgm:if>
      <dgm:else name="Name3">
        <dgm:alg type="lin">
          <dgm:param type="fallback" val="2D"/>
          <dgm:param type="nodeVertAlign" val="b"/>
          <dgm:param type="linDir" val="fromR"/>
        </dgm:alg>
      </dgm:else>
    </dgm:choose>
    <dgm:shape xmlns:r="http://schemas.openxmlformats.org/officeDocument/2006/relationships" r:blip="">
      <dgm:adjLst/>
    </dgm:shape>
    <dgm:constrLst>
      <dgm:constr type="h" for="ch" forName="parComposite" refType="h"/>
      <dgm:constr type="w" for="ch" forName="parComposite" refType="h" refFor="ch" refForName="parComposite" fact="0.4986"/>
      <dgm:constr type="h" for="ch" forName="desComposite" refType="h" fact="0.8722"/>
      <dgm:constr type="w" for="ch" forName="desComposite" refType="h" refFor="ch" refForName="desComposite" fact="0.6056"/>
      <dgm:constr type="w" for="ch" forName="parBackupNorm" refType="w" refFor="ch" refForName="parComposite" fact="-0.3369"/>
      <dgm:constr type="w" for="ch" forName="parBackupRTL" refType="w" refFor="ch" refForName="parComposite" fact="-0.3369"/>
      <dgm:constr type="w" for="ch" forName="parBackupRev" refType="w" refFor="ch" refForName="parComposite" fact="0"/>
      <dgm:constr type="w" for="ch" forName="desBackupLeftNorm" refType="w" refFor="ch" refForName="desComposite" fact="-0.3376"/>
      <dgm:constr type="w" for="ch" forName="desBackupLeftRev" refType="w" refFor="ch" refForName="desComposite" fact="-0.3376"/>
      <dgm:constr type="w" for="ch" forName="desBackupRightNorm" refType="w" refFor="ch" refForName="desComposite" fact="-0.3376"/>
      <dgm:constr type="w" for="ch" forName="desBackupRightRev" refType="w" refFor="ch" refForName="desComposite" fact="-0.3376"/>
      <dgm:constr type="w" for="ch" forName="parSpace" refType="w" refFor="ch" refForName="parComposite" fact="0.05"/>
      <dgm:constr type="w" for="ch" forName="desSpace" refType="w" refFor="ch" refForName="parComposite" fact="0.05"/>
      <dgm:constr type="primFontSz" for="des" forName="parTx" op="equ" val="65"/>
      <dgm:constr type="primFontSz" for="des" forName="chTx" refType="primFontSz" refFor="des" refForName="parTx" op="lte" val="65"/>
      <dgm:constr type="primFontSz" for="des" forName="desTx" refType="primFontSz" refFor="des" refForName="chTx" op="lte" val="65"/>
      <dgm:constr type="primFontSz" for="des" forName="desTx" refType="primFontSz" refFor="des" refForName="parTx" op="lte"/>
    </dgm:constrLst>
    <dgm:forEach name="Name4" axis="ch" ptType="node">
      <dgm:layoutNode name="parComposite">
        <dgm:alg type="composite"/>
        <dgm:shape xmlns:r="http://schemas.openxmlformats.org/officeDocument/2006/relationships" r:blip="">
          <dgm:adjLst/>
        </dgm:shape>
        <dgm:choose name="Name5">
          <dgm:if name="Name6" func="var" arg="dir" op="equ" val="norm">
            <dgm:constrLst>
              <dgm:constr type="l" for="ch" forName="parBigCircle"/>
              <dgm:constr type="ctrY" for="ch" forName="parBigCircle" refType="h" fact="0.5639"/>
              <dgm:constr type="w" for="ch" forName="parBigCircle" refType="w" fact="0.6631"/>
              <dgm:constr type="h" for="ch" forName="parBigCircle" refType="w" refFor="ch" refForName="parBigCircle"/>
              <dgm:constr type="r" for="ch" forName="parTx" refType="w"/>
              <dgm:constr type="t" for="ch" forName="parTx"/>
              <dgm:constr type="w" for="ch" forName="parTx" refType="w" fact="0.7084"/>
              <dgm:constr type="h" for="ch" forName="parTx" refType="h" fact="0.4562"/>
              <dgm:constr type="t" for="ch" forName="bSpace" refType="ctrY" refFor="ch" refForName="parBigCircle"/>
              <dgm:constr type="b" for="ch" forName="bSpace" refType="h"/>
              <dgm:constr type="l" for="ch" forName="bSpace"/>
              <dgm:constr type="w" for="ch" forName="bSpace" val="1"/>
            </dgm:constrLst>
          </dgm:if>
          <dgm:else name="Name7">
            <dgm:constrLst>
              <dgm:constr type="r" for="ch" forName="parBigCircle" refType="w"/>
              <dgm:constr type="ctrY" for="ch" forName="parBigCircle" refType="h" fact="0.5639"/>
              <dgm:constr type="w" for="ch" forName="parBigCircle" refType="w" fact="0.6631"/>
              <dgm:constr type="h" for="ch" forName="parBigCircle" refType="w" refFor="ch" refForName="parBigCircle"/>
              <dgm:constr type="l" for="ch" forName="parTx" fact="0"/>
              <dgm:constr type="t" for="ch" forName="parTx"/>
              <dgm:constr type="w" for="ch" forName="parTx" refType="w" fact="0.7084"/>
              <dgm:constr type="h" for="ch" forName="parTx" refType="h" fact="0.4562"/>
              <dgm:constr type="t" for="ch" forName="bSpace" refType="ctrY" refFor="ch" refForName="parBigCircle"/>
              <dgm:constr type="b" for="ch" forName="bSpace" refType="h"/>
              <dgm:constr type="r" for="ch" forName="bSpace"/>
              <dgm:constr type="w" for="ch" forName="bSpace" val="1"/>
            </dgm:constrLst>
          </dgm:else>
        </dgm:choose>
        <dgm:layoutNode name="parBigCircle" styleLbl="node0">
          <dgm:alg type="sp"/>
          <dgm:shape xmlns:r="http://schemas.openxmlformats.org/officeDocument/2006/relationships" type="donut" r:blip="">
            <dgm:adjLst>
              <dgm:adj idx="1" val="0.2"/>
            </dgm:adjLst>
          </dgm:shape>
          <dgm:presOf/>
          <dgm:constrLst>
            <dgm:constr type="h" refType="w" op="equ"/>
          </dgm:constrLst>
        </dgm:layoutNode>
        <dgm:layoutNode name="parTx" styleLbl="revTx">
          <dgm:choose name="Name8">
            <dgm:if name="Name9" func="var" arg="dir" op="equ" val="norm">
              <dgm:alg type="tx">
                <dgm:param type="autoTxRot" val="grav"/>
                <dgm:param type="parTxLTRAlign" val="l"/>
              </dgm:alg>
              <dgm:shape xmlns:r="http://schemas.openxmlformats.org/officeDocument/2006/relationships" rot="295" type="rect" r:blip="">
                <dgm:adjLst/>
              </dgm:shape>
              <dgm:presOf axis="self" ptType="node"/>
              <dgm:constrLst>
                <dgm:constr type="lMarg" refType="primFontSz" fact="0.2"/>
                <dgm:constr type="rMarg"/>
                <dgm:constr type="tMarg"/>
                <dgm:constr type="bMarg"/>
              </dgm:constrLst>
            </dgm:if>
            <dgm:else name="Name10">
              <dgm:alg type="tx">
                <dgm:param type="autoTxRot" val="grav"/>
                <dgm:param type="parTxLTRAlign" val="r"/>
              </dgm:alg>
              <dgm:shape xmlns:r="http://schemas.openxmlformats.org/officeDocument/2006/relationships" rot="65" type="rect" r:blip="">
                <dgm:adjLst/>
              </dgm:shape>
              <dgm:presOf axis="self" ptType="node"/>
              <dgm:constrLst>
                <dgm:constr type="lMarg"/>
                <dgm:constr type="rMarg" refType="primFontSz" fact="0.2"/>
                <dgm:constr type="tMarg"/>
                <dgm:constr type="bMarg"/>
              </dgm:constrLst>
            </dgm:else>
          </dgm:choose>
          <dgm:ruleLst>
            <dgm:rule type="primFontSz" val="5" fact="NaN" max="NaN"/>
          </dgm:ruleLst>
        </dgm:layoutNode>
        <dgm:layoutNode name="bSpace">
          <dgm:alg type="sp"/>
          <dgm:shape xmlns:r="http://schemas.openxmlformats.org/officeDocument/2006/relationships" r:blip="">
            <dgm:adjLst/>
          </dgm:shape>
          <dgm:presOf/>
        </dgm:layoutNode>
      </dgm:layoutNode>
      <dgm:choose name="Name11">
        <dgm:if name="Name12" func="var" arg="dir" op="equ" val="norm">
          <dgm:layoutNode name="parBackupNorm">
            <dgm:alg type="sp"/>
            <dgm:shape xmlns:r="http://schemas.openxmlformats.org/officeDocument/2006/relationships" r:blip="">
              <dgm:adjLst/>
            </dgm:shape>
            <dgm:presOf/>
          </dgm:layoutNode>
        </dgm:if>
        <dgm:else name="Name13">
          <dgm:layoutNode name="parBackupRTL">
            <dgm:alg type="sp"/>
            <dgm:shape xmlns:r="http://schemas.openxmlformats.org/officeDocument/2006/relationships" r:blip="">
              <dgm:adjLst/>
            </dgm:shape>
            <dgm:presOf/>
          </dgm:layoutNode>
        </dgm:else>
      </dgm:choose>
      <dgm:forEach name="Name14" axis="followSib" ptType="sibTrans" hideLastTrans="0" cnt="1">
        <dgm:layoutNode name="parSpace">
          <dgm:alg type="sp"/>
          <dgm:shape xmlns:r="http://schemas.openxmlformats.org/officeDocument/2006/relationships" r:blip="">
            <dgm:adjLst/>
          </dgm:shape>
          <dgm:presOf/>
        </dgm:layoutNode>
      </dgm:forEach>
      <dgm:forEach name="Name15" axis="ch" ptType="node">
        <dgm:choose name="Name16">
          <dgm:if name="Name17" func="var" arg="dir" op="equ" val="norm">
            <dgm:layoutNode name="desBackupLeftNorm">
              <dgm:alg type="sp"/>
              <dgm:shape xmlns:r="http://schemas.openxmlformats.org/officeDocument/2006/relationships" r:blip="">
                <dgm:adjLst/>
              </dgm:shape>
              <dgm:presOf/>
            </dgm:layoutNode>
          </dgm:if>
          <dgm:else name="Name18">
            <dgm:choose name="Name19">
              <dgm:if name="Name20" axis="self" ptType="node" func="pos" op="equ" val="1">
                <dgm:layoutNode name="desBackupRightRev">
                  <dgm:alg type="sp"/>
                  <dgm:shape xmlns:r="http://schemas.openxmlformats.org/officeDocument/2006/relationships" r:blip="">
                    <dgm:adjLst/>
                  </dgm:shape>
                  <dgm:presOf/>
                </dgm:layoutNode>
              </dgm:if>
              <dgm:else name="Name21"/>
            </dgm:choose>
          </dgm:else>
        </dgm:choose>
        <dgm:layoutNode name="desComposite">
          <dgm:alg type="composite"/>
          <dgm:shape xmlns:r="http://schemas.openxmlformats.org/officeDocument/2006/relationships" r:blip="">
            <dgm:adjLst/>
          </dgm:shape>
          <dgm:choose name="Name22">
            <dgm:if name="Name23" func="var" arg="dir" op="equ" val="norm">
              <dgm:constrLst>
                <dgm:constr type="ctrX" for="ch" forName="desCircle" refType="w" fact="0.5"/>
                <dgm:constr type="ctrY" for="ch" forName="desCircle" refType="h" fact="0.5"/>
                <dgm:constr type="w" for="ch" forName="desCircle" refType="w" fact="0.3249"/>
                <dgm:constr type="h" for="ch" forName="desCircle" refType="w" refFor="ch" refForName="desCircle"/>
                <dgm:constr type="l" for="ch" forName="chTx"/>
                <dgm:constr type="b" for="ch" forName="chTx" refType="h"/>
                <dgm:constr type="w" for="ch" forName="chTx" refType="w" fact="0.5786"/>
                <dgm:constr type="h" for="ch" forName="chTx" refType="h" fact="0.4525"/>
                <dgm:constr type="r" for="ch" forName="desTx" refType="w"/>
                <dgm:constr type="t" for="ch" forName="desTx"/>
                <dgm:constr type="w" for="ch" forName="desTx" refType="w" fact="0.5786"/>
                <dgm:constr type="h" for="ch" forName="desTx" refType="h" fact="0.4525"/>
              </dgm:constrLst>
            </dgm:if>
            <dgm:else name="Name24">
              <dgm:constrLst>
                <dgm:constr type="ctrX" for="ch" forName="desCircle" refType="w" fact="0.5"/>
                <dgm:constr type="ctrY" for="ch" forName="desCircle" refType="h" fact="0.5"/>
                <dgm:constr type="w" for="ch" forName="desCircle" refType="w" fact="0.3249"/>
                <dgm:constr type="h" for="ch" forName="desCircle" refType="w" refFor="ch" refForName="desCircle"/>
                <dgm:constr type="r" for="ch" forName="chTx" refType="w"/>
                <dgm:constr type="b" for="ch" forName="chTx" refType="h"/>
                <dgm:constr type="w" for="ch" forName="chTx" refType="w" fact="0.5786"/>
                <dgm:constr type="h" for="ch" forName="chTx" refType="h" fact="0.4525"/>
                <dgm:constr type="l" for="ch" forName="desTx"/>
                <dgm:constr type="t" for="ch" forName="desTx"/>
                <dgm:constr type="w" for="ch" forName="desTx" refType="w" fact="0.5786"/>
                <dgm:constr type="h" for="ch" forName="desTx" refType="h" fact="0.4525"/>
              </dgm:constrLst>
            </dgm:else>
          </dgm:choose>
          <dgm:layoutNode name="desCircle" styleLbl="node1">
            <dgm:alg type="sp"/>
            <dgm:shape xmlns:r="http://schemas.openxmlformats.org/officeDocument/2006/relationships" type="ellipse" r:blip="">
              <dgm:adjLst/>
            </dgm:shape>
            <dgm:presOf/>
            <dgm:constrLst>
              <dgm:constr type="h" refType="w" op="equ"/>
            </dgm:constrLst>
          </dgm:layoutNode>
          <dgm:layoutNode name="chTx" styleLbl="revTx">
            <dgm:choose name="Name25">
              <dgm:if name="Name26" func="var" arg="dir" op="equ" val="norm">
                <dgm:alg type="tx">
                  <dgm:param type="autoTxRot" val="grav"/>
                  <dgm:param type="parTxLTRAlign" val="r"/>
                  <dgm:param type="txAnchorVert" val="mid"/>
                  <dgm:param type="txAnchorVertCh" val="mid"/>
                </dgm:alg>
                <dgm:shape xmlns:r="http://schemas.openxmlformats.org/officeDocument/2006/relationships" rot="295" type="rect" r:blip="">
                  <dgm:adjLst/>
                </dgm:shape>
                <dgm:presOf axis="self" ptType="node"/>
              </dgm:if>
              <dgm:else name="Name27">
                <dgm:alg type="tx">
                  <dgm:param type="autoTxRot" val="grav"/>
                  <dgm:param type="parTxLTRAlign" val="l"/>
                  <dgm:param type="txAnchorVert" val="mid"/>
                  <dgm:param type="txAnchorVertCh" val="mid"/>
                </dgm:alg>
                <dgm:shape xmlns:r="http://schemas.openxmlformats.org/officeDocument/2006/relationships" rot="65" type="rect" r:blip="">
                  <dgm:adjLst/>
                </dgm:shape>
                <dgm:presOf axis="self" ptType="node"/>
              </dgm:else>
            </dgm:choose>
            <dgm:choose name="Name28">
              <dgm:if name="Name29" func="var" arg="dir" op="equ" val="norm">
                <dgm:constrLst>
                  <dgm:constr type="lMarg"/>
                  <dgm:constr type="rMarg" refType="primFontSz" fact="0.2"/>
                  <dgm:constr type="tMarg"/>
                  <dgm:constr type="bMarg"/>
                </dgm:constrLst>
              </dgm:if>
              <dgm:else name="Name30">
                <dgm:constrLst>
                  <dgm:constr type="rMarg"/>
                  <dgm:constr type="lMarg" refType="primFontSz" fact="0.2"/>
                  <dgm:constr type="tMarg"/>
                  <dgm:constr type="bMarg"/>
                </dgm:constrLst>
              </dgm:else>
            </dgm:choose>
            <dgm:ruleLst>
              <dgm:rule type="primFontSz" val="5" fact="NaN" max="NaN"/>
            </dgm:ruleLst>
          </dgm:layoutNode>
          <dgm:layoutNode name="desTx" styleLbl="revTx">
            <dgm:varLst>
              <dgm:bulletEnabled val="1"/>
            </dgm:varLst>
            <dgm:choose name="Name31">
              <dgm:if name="Name32" func="var" arg="dir" op="equ" val="norm">
                <dgm:alg type="tx">
                  <dgm:param type="autoTxRot" val="grav"/>
                  <dgm:param type="parTxLTRAlign" val="l"/>
                  <dgm:param type="shpTxLTRAlignCh" val="l"/>
                  <dgm:param type="stBulletLvl" val="1"/>
                  <dgm:param type="txAnchorVert" val="mid"/>
                </dgm:alg>
                <dgm:shape xmlns:r="http://schemas.openxmlformats.org/officeDocument/2006/relationships" rot="295" type="rect" r:blip="">
                  <dgm:adjLst/>
                </dgm:shape>
                <dgm:presOf axis="des" ptType="node"/>
              </dgm:if>
              <dgm:else name="Name33">
                <dgm:alg type="tx">
                  <dgm:param type="autoTxRot" val="grav"/>
                  <dgm:param type="parTxLTRAlign" val="r"/>
                  <dgm:param type="shpTxLTRAlignCh" val="r"/>
                  <dgm:param type="stBulletLvl" val="1"/>
                  <dgm:param type="txAnchorVert" val="mid"/>
                </dgm:alg>
                <dgm:shape xmlns:r="http://schemas.openxmlformats.org/officeDocument/2006/relationships" rot="65" type="rect" r:blip="">
                  <dgm:adjLst/>
                </dgm:shape>
                <dgm:presOf axis="des" ptType="node"/>
              </dgm:else>
            </dgm:choose>
            <dgm:choose name="Name34">
              <dgm:if name="Name35" func="var" arg="dir" op="equ" val="norm">
                <dgm:constrLst>
                  <dgm:constr type="rMarg"/>
                  <dgm:constr type="lMarg" refType="primFontSz" fact="0.2"/>
                  <dgm:constr type="tMarg"/>
                  <dgm:constr type="bMarg"/>
                </dgm:constrLst>
              </dgm:if>
              <dgm:else name="Name36">
                <dgm:constrLst>
                  <dgm:constr type="lMarg"/>
                  <dgm:constr type="rMarg" refType="primFontSz" fact="0.2"/>
                  <dgm:constr type="tMarg"/>
                  <dgm:constr type="bMarg"/>
                </dgm:constrLst>
              </dgm:else>
            </dgm:choose>
            <dgm:ruleLst>
              <dgm:rule type="primFontSz" val="5" fact="NaN" max="NaN"/>
            </dgm:ruleLst>
          </dgm:layoutNode>
        </dgm:layoutNode>
        <dgm:layoutNode name="desBackupRightNorm">
          <dgm:alg type="sp"/>
          <dgm:shape xmlns:r="http://schemas.openxmlformats.org/officeDocument/2006/relationships" r:blip="">
            <dgm:adjLst/>
          </dgm:shape>
          <dgm:presOf/>
        </dgm:layoutNode>
        <dgm:choose name="Name37">
          <dgm:if name="Name38" func="var" arg="dir" op="neq" val="norm">
            <dgm:choose name="Name39">
              <dgm:if name="Name40" axis="self" ptType="node" func="revPos" op="neq" val="1">
                <dgm:layoutNode name="desBackupLeftRev">
                  <dgm:alg type="sp"/>
                  <dgm:shape xmlns:r="http://schemas.openxmlformats.org/officeDocument/2006/relationships" r:blip="">
                    <dgm:adjLst/>
                  </dgm:shape>
                  <dgm:presOf/>
                </dgm:layoutNode>
              </dgm:if>
              <dgm:else name="Name41"/>
            </dgm:choose>
          </dgm:if>
          <dgm:else name="Name42"/>
        </dgm:choose>
        <dgm:forEach name="Name43" axis="followSib" ptType="sibTrans" hideLastTrans="0" cnt="1">
          <dgm:layoutNode name="desSpace">
            <dgm:alg type="sp"/>
            <dgm:shape xmlns:r="http://schemas.openxmlformats.org/officeDocument/2006/relationships" r:blip="">
              <dgm:adjLst/>
            </dgm:shape>
            <dgm:presOf/>
          </dgm:layoutNode>
        </dgm:forEach>
      </dgm:forEach>
      <dgm:choose name="Name44">
        <dgm:if name="Name45" func="var" arg="dir" op="neq" val="norm">
          <dgm:layoutNode name="parBackupRev">
            <dgm:alg type="sp"/>
            <dgm:shape xmlns:r="http://schemas.openxmlformats.org/officeDocument/2006/relationships" r:blip="">
              <dgm:adjLst/>
            </dgm:shape>
            <dgm:presOf/>
          </dgm:layoutNode>
        </dgm:if>
        <dgm:else name="Name46"/>
      </dgm:choose>
    </dgm:forEach>
  </dgm:layoutNode>
</dgm:layoutDef>
</file>

<file path=ppt/diagrams/layout4.xml><?xml version="1.0" encoding="utf-8"?>
<dgm:layoutDef xmlns:dgm="http://schemas.openxmlformats.org/drawingml/2006/diagram" xmlns:a="http://schemas.openxmlformats.org/drawingml/2006/main" uniqueId="urn:microsoft.com/office/officeart/2008/layout/CircleAccentTimeline">
  <dgm:title val=""/>
  <dgm:desc val=""/>
  <dgm:catLst>
    <dgm:cat type="process" pri="75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41" srcId="1" destId="11" srcOrd="0" destOrd="0"/>
        <dgm:cxn modelId="42" srcId="1" destId="12" srcOrd="1" destOrd="0"/>
        <dgm:cxn modelId="5" srcId="0" destId="2" srcOrd="0" destOrd="0"/>
        <dgm:cxn modelId="51" srcId="2" destId="21" srcOrd="0" destOrd="0"/>
        <dgm:cxn modelId="52" srcId="2" destId="22" srcOrd="1"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clrData>
  <dgm:layoutNode name="Name0">
    <dgm:varLst>
      <dgm:dir/>
    </dgm:varLst>
    <dgm:choose name="Name1">
      <dgm:if name="Name2" func="var" arg="dir" op="equ" val="norm">
        <dgm:alg type="lin">
          <dgm:param type="fallback" val="2D"/>
          <dgm:param type="nodeVertAlign" val="b"/>
        </dgm:alg>
      </dgm:if>
      <dgm:else name="Name3">
        <dgm:alg type="lin">
          <dgm:param type="fallback" val="2D"/>
          <dgm:param type="nodeVertAlign" val="b"/>
          <dgm:param type="linDir" val="fromR"/>
        </dgm:alg>
      </dgm:else>
    </dgm:choose>
    <dgm:shape xmlns:r="http://schemas.openxmlformats.org/officeDocument/2006/relationships" r:blip="">
      <dgm:adjLst/>
    </dgm:shape>
    <dgm:constrLst>
      <dgm:constr type="h" for="ch" forName="parComposite" refType="h"/>
      <dgm:constr type="w" for="ch" forName="parComposite" refType="h" refFor="ch" refForName="parComposite" fact="0.4986"/>
      <dgm:constr type="h" for="ch" forName="desComposite" refType="h" fact="0.8722"/>
      <dgm:constr type="w" for="ch" forName="desComposite" refType="h" refFor="ch" refForName="desComposite" fact="0.6056"/>
      <dgm:constr type="w" for="ch" forName="parBackupNorm" refType="w" refFor="ch" refForName="parComposite" fact="-0.3369"/>
      <dgm:constr type="w" for="ch" forName="parBackupRTL" refType="w" refFor="ch" refForName="parComposite" fact="-0.3369"/>
      <dgm:constr type="w" for="ch" forName="parBackupRev" refType="w" refFor="ch" refForName="parComposite" fact="0"/>
      <dgm:constr type="w" for="ch" forName="desBackupLeftNorm" refType="w" refFor="ch" refForName="desComposite" fact="-0.3376"/>
      <dgm:constr type="w" for="ch" forName="desBackupLeftRev" refType="w" refFor="ch" refForName="desComposite" fact="-0.3376"/>
      <dgm:constr type="w" for="ch" forName="desBackupRightNorm" refType="w" refFor="ch" refForName="desComposite" fact="-0.3376"/>
      <dgm:constr type="w" for="ch" forName="desBackupRightRev" refType="w" refFor="ch" refForName="desComposite" fact="-0.3376"/>
      <dgm:constr type="w" for="ch" forName="parSpace" refType="w" refFor="ch" refForName="parComposite" fact="0.05"/>
      <dgm:constr type="w" for="ch" forName="desSpace" refType="w" refFor="ch" refForName="parComposite" fact="0.05"/>
      <dgm:constr type="primFontSz" for="des" forName="parTx" op="equ" val="65"/>
      <dgm:constr type="primFontSz" for="des" forName="chTx" refType="primFontSz" refFor="des" refForName="parTx" op="lte" val="65"/>
      <dgm:constr type="primFontSz" for="des" forName="desTx" refType="primFontSz" refFor="des" refForName="chTx" op="lte" val="65"/>
      <dgm:constr type="primFontSz" for="des" forName="desTx" refType="primFontSz" refFor="des" refForName="parTx" op="lte"/>
    </dgm:constrLst>
    <dgm:forEach name="Name4" axis="ch" ptType="node">
      <dgm:layoutNode name="parComposite">
        <dgm:alg type="composite"/>
        <dgm:shape xmlns:r="http://schemas.openxmlformats.org/officeDocument/2006/relationships" r:blip="">
          <dgm:adjLst/>
        </dgm:shape>
        <dgm:choose name="Name5">
          <dgm:if name="Name6" func="var" arg="dir" op="equ" val="norm">
            <dgm:constrLst>
              <dgm:constr type="l" for="ch" forName="parBigCircle"/>
              <dgm:constr type="ctrY" for="ch" forName="parBigCircle" refType="h" fact="0.5639"/>
              <dgm:constr type="w" for="ch" forName="parBigCircle" refType="w" fact="0.6631"/>
              <dgm:constr type="h" for="ch" forName="parBigCircle" refType="w" refFor="ch" refForName="parBigCircle"/>
              <dgm:constr type="r" for="ch" forName="parTx" refType="w"/>
              <dgm:constr type="t" for="ch" forName="parTx"/>
              <dgm:constr type="w" for="ch" forName="parTx" refType="w" fact="0.7084"/>
              <dgm:constr type="h" for="ch" forName="parTx" refType="h" fact="0.4562"/>
              <dgm:constr type="t" for="ch" forName="bSpace" refType="ctrY" refFor="ch" refForName="parBigCircle"/>
              <dgm:constr type="b" for="ch" forName="bSpace" refType="h"/>
              <dgm:constr type="l" for="ch" forName="bSpace"/>
              <dgm:constr type="w" for="ch" forName="bSpace" val="1"/>
            </dgm:constrLst>
          </dgm:if>
          <dgm:else name="Name7">
            <dgm:constrLst>
              <dgm:constr type="r" for="ch" forName="parBigCircle" refType="w"/>
              <dgm:constr type="ctrY" for="ch" forName="parBigCircle" refType="h" fact="0.5639"/>
              <dgm:constr type="w" for="ch" forName="parBigCircle" refType="w" fact="0.6631"/>
              <dgm:constr type="h" for="ch" forName="parBigCircle" refType="w" refFor="ch" refForName="parBigCircle"/>
              <dgm:constr type="l" for="ch" forName="parTx" fact="0"/>
              <dgm:constr type="t" for="ch" forName="parTx"/>
              <dgm:constr type="w" for="ch" forName="parTx" refType="w" fact="0.7084"/>
              <dgm:constr type="h" for="ch" forName="parTx" refType="h" fact="0.4562"/>
              <dgm:constr type="t" for="ch" forName="bSpace" refType="ctrY" refFor="ch" refForName="parBigCircle"/>
              <dgm:constr type="b" for="ch" forName="bSpace" refType="h"/>
              <dgm:constr type="r" for="ch" forName="bSpace"/>
              <dgm:constr type="w" for="ch" forName="bSpace" val="1"/>
            </dgm:constrLst>
          </dgm:else>
        </dgm:choose>
        <dgm:layoutNode name="parBigCircle" styleLbl="node0">
          <dgm:alg type="sp"/>
          <dgm:shape xmlns:r="http://schemas.openxmlformats.org/officeDocument/2006/relationships" type="donut" r:blip="">
            <dgm:adjLst>
              <dgm:adj idx="1" val="0.2"/>
            </dgm:adjLst>
          </dgm:shape>
          <dgm:presOf/>
          <dgm:constrLst>
            <dgm:constr type="h" refType="w" op="equ"/>
          </dgm:constrLst>
        </dgm:layoutNode>
        <dgm:layoutNode name="parTx" styleLbl="revTx">
          <dgm:choose name="Name8">
            <dgm:if name="Name9" func="var" arg="dir" op="equ" val="norm">
              <dgm:alg type="tx">
                <dgm:param type="autoTxRot" val="grav"/>
                <dgm:param type="parTxLTRAlign" val="l"/>
              </dgm:alg>
              <dgm:shape xmlns:r="http://schemas.openxmlformats.org/officeDocument/2006/relationships" rot="295" type="rect" r:blip="">
                <dgm:adjLst/>
              </dgm:shape>
              <dgm:presOf axis="self" ptType="node"/>
              <dgm:constrLst>
                <dgm:constr type="lMarg" refType="primFontSz" fact="0.2"/>
                <dgm:constr type="rMarg"/>
                <dgm:constr type="tMarg"/>
                <dgm:constr type="bMarg"/>
              </dgm:constrLst>
            </dgm:if>
            <dgm:else name="Name10">
              <dgm:alg type="tx">
                <dgm:param type="autoTxRot" val="grav"/>
                <dgm:param type="parTxLTRAlign" val="r"/>
              </dgm:alg>
              <dgm:shape xmlns:r="http://schemas.openxmlformats.org/officeDocument/2006/relationships" rot="65" type="rect" r:blip="">
                <dgm:adjLst/>
              </dgm:shape>
              <dgm:presOf axis="self" ptType="node"/>
              <dgm:constrLst>
                <dgm:constr type="lMarg"/>
                <dgm:constr type="rMarg" refType="primFontSz" fact="0.2"/>
                <dgm:constr type="tMarg"/>
                <dgm:constr type="bMarg"/>
              </dgm:constrLst>
            </dgm:else>
          </dgm:choose>
          <dgm:ruleLst>
            <dgm:rule type="primFontSz" val="5" fact="NaN" max="NaN"/>
          </dgm:ruleLst>
        </dgm:layoutNode>
        <dgm:layoutNode name="bSpace">
          <dgm:alg type="sp"/>
          <dgm:shape xmlns:r="http://schemas.openxmlformats.org/officeDocument/2006/relationships" r:blip="">
            <dgm:adjLst/>
          </dgm:shape>
          <dgm:presOf/>
        </dgm:layoutNode>
      </dgm:layoutNode>
      <dgm:choose name="Name11">
        <dgm:if name="Name12" func="var" arg="dir" op="equ" val="norm">
          <dgm:layoutNode name="parBackupNorm">
            <dgm:alg type="sp"/>
            <dgm:shape xmlns:r="http://schemas.openxmlformats.org/officeDocument/2006/relationships" r:blip="">
              <dgm:adjLst/>
            </dgm:shape>
            <dgm:presOf/>
          </dgm:layoutNode>
        </dgm:if>
        <dgm:else name="Name13">
          <dgm:layoutNode name="parBackupRTL">
            <dgm:alg type="sp"/>
            <dgm:shape xmlns:r="http://schemas.openxmlformats.org/officeDocument/2006/relationships" r:blip="">
              <dgm:adjLst/>
            </dgm:shape>
            <dgm:presOf/>
          </dgm:layoutNode>
        </dgm:else>
      </dgm:choose>
      <dgm:forEach name="Name14" axis="followSib" ptType="sibTrans" hideLastTrans="0" cnt="1">
        <dgm:layoutNode name="parSpace">
          <dgm:alg type="sp"/>
          <dgm:shape xmlns:r="http://schemas.openxmlformats.org/officeDocument/2006/relationships" r:blip="">
            <dgm:adjLst/>
          </dgm:shape>
          <dgm:presOf/>
        </dgm:layoutNode>
      </dgm:forEach>
      <dgm:forEach name="Name15" axis="ch" ptType="node">
        <dgm:choose name="Name16">
          <dgm:if name="Name17" func="var" arg="dir" op="equ" val="norm">
            <dgm:layoutNode name="desBackupLeftNorm">
              <dgm:alg type="sp"/>
              <dgm:shape xmlns:r="http://schemas.openxmlformats.org/officeDocument/2006/relationships" r:blip="">
                <dgm:adjLst/>
              </dgm:shape>
              <dgm:presOf/>
            </dgm:layoutNode>
          </dgm:if>
          <dgm:else name="Name18">
            <dgm:choose name="Name19">
              <dgm:if name="Name20" axis="self" ptType="node" func="pos" op="equ" val="1">
                <dgm:layoutNode name="desBackupRightRev">
                  <dgm:alg type="sp"/>
                  <dgm:shape xmlns:r="http://schemas.openxmlformats.org/officeDocument/2006/relationships" r:blip="">
                    <dgm:adjLst/>
                  </dgm:shape>
                  <dgm:presOf/>
                </dgm:layoutNode>
              </dgm:if>
              <dgm:else name="Name21"/>
            </dgm:choose>
          </dgm:else>
        </dgm:choose>
        <dgm:layoutNode name="desComposite">
          <dgm:alg type="composite"/>
          <dgm:shape xmlns:r="http://schemas.openxmlformats.org/officeDocument/2006/relationships" r:blip="">
            <dgm:adjLst/>
          </dgm:shape>
          <dgm:choose name="Name22">
            <dgm:if name="Name23" func="var" arg="dir" op="equ" val="norm">
              <dgm:constrLst>
                <dgm:constr type="ctrX" for="ch" forName="desCircle" refType="w" fact="0.5"/>
                <dgm:constr type="ctrY" for="ch" forName="desCircle" refType="h" fact="0.5"/>
                <dgm:constr type="w" for="ch" forName="desCircle" refType="w" fact="0.3249"/>
                <dgm:constr type="h" for="ch" forName="desCircle" refType="w" refFor="ch" refForName="desCircle"/>
                <dgm:constr type="l" for="ch" forName="chTx"/>
                <dgm:constr type="b" for="ch" forName="chTx" refType="h"/>
                <dgm:constr type="w" for="ch" forName="chTx" refType="w" fact="0.5786"/>
                <dgm:constr type="h" for="ch" forName="chTx" refType="h" fact="0.4525"/>
                <dgm:constr type="r" for="ch" forName="desTx" refType="w"/>
                <dgm:constr type="t" for="ch" forName="desTx"/>
                <dgm:constr type="w" for="ch" forName="desTx" refType="w" fact="0.5786"/>
                <dgm:constr type="h" for="ch" forName="desTx" refType="h" fact="0.4525"/>
              </dgm:constrLst>
            </dgm:if>
            <dgm:else name="Name24">
              <dgm:constrLst>
                <dgm:constr type="ctrX" for="ch" forName="desCircle" refType="w" fact="0.5"/>
                <dgm:constr type="ctrY" for="ch" forName="desCircle" refType="h" fact="0.5"/>
                <dgm:constr type="w" for="ch" forName="desCircle" refType="w" fact="0.3249"/>
                <dgm:constr type="h" for="ch" forName="desCircle" refType="w" refFor="ch" refForName="desCircle"/>
                <dgm:constr type="r" for="ch" forName="chTx" refType="w"/>
                <dgm:constr type="b" for="ch" forName="chTx" refType="h"/>
                <dgm:constr type="w" for="ch" forName="chTx" refType="w" fact="0.5786"/>
                <dgm:constr type="h" for="ch" forName="chTx" refType="h" fact="0.4525"/>
                <dgm:constr type="l" for="ch" forName="desTx"/>
                <dgm:constr type="t" for="ch" forName="desTx"/>
                <dgm:constr type="w" for="ch" forName="desTx" refType="w" fact="0.5786"/>
                <dgm:constr type="h" for="ch" forName="desTx" refType="h" fact="0.4525"/>
              </dgm:constrLst>
            </dgm:else>
          </dgm:choose>
          <dgm:layoutNode name="desCircle" styleLbl="node1">
            <dgm:alg type="sp"/>
            <dgm:shape xmlns:r="http://schemas.openxmlformats.org/officeDocument/2006/relationships" type="ellipse" r:blip="">
              <dgm:adjLst/>
            </dgm:shape>
            <dgm:presOf/>
            <dgm:constrLst>
              <dgm:constr type="h" refType="w" op="equ"/>
            </dgm:constrLst>
          </dgm:layoutNode>
          <dgm:layoutNode name="chTx" styleLbl="revTx">
            <dgm:choose name="Name25">
              <dgm:if name="Name26" func="var" arg="dir" op="equ" val="norm">
                <dgm:alg type="tx">
                  <dgm:param type="autoTxRot" val="grav"/>
                  <dgm:param type="parTxLTRAlign" val="r"/>
                  <dgm:param type="txAnchorVert" val="mid"/>
                  <dgm:param type="txAnchorVertCh" val="mid"/>
                </dgm:alg>
                <dgm:shape xmlns:r="http://schemas.openxmlformats.org/officeDocument/2006/relationships" rot="295" type="rect" r:blip="">
                  <dgm:adjLst/>
                </dgm:shape>
                <dgm:presOf axis="self" ptType="node"/>
              </dgm:if>
              <dgm:else name="Name27">
                <dgm:alg type="tx">
                  <dgm:param type="autoTxRot" val="grav"/>
                  <dgm:param type="parTxLTRAlign" val="l"/>
                  <dgm:param type="txAnchorVert" val="mid"/>
                  <dgm:param type="txAnchorVertCh" val="mid"/>
                </dgm:alg>
                <dgm:shape xmlns:r="http://schemas.openxmlformats.org/officeDocument/2006/relationships" rot="65" type="rect" r:blip="">
                  <dgm:adjLst/>
                </dgm:shape>
                <dgm:presOf axis="self" ptType="node"/>
              </dgm:else>
            </dgm:choose>
            <dgm:choose name="Name28">
              <dgm:if name="Name29" func="var" arg="dir" op="equ" val="norm">
                <dgm:constrLst>
                  <dgm:constr type="lMarg"/>
                  <dgm:constr type="rMarg" refType="primFontSz" fact="0.2"/>
                  <dgm:constr type="tMarg"/>
                  <dgm:constr type="bMarg"/>
                </dgm:constrLst>
              </dgm:if>
              <dgm:else name="Name30">
                <dgm:constrLst>
                  <dgm:constr type="rMarg"/>
                  <dgm:constr type="lMarg" refType="primFontSz" fact="0.2"/>
                  <dgm:constr type="tMarg"/>
                  <dgm:constr type="bMarg"/>
                </dgm:constrLst>
              </dgm:else>
            </dgm:choose>
            <dgm:ruleLst>
              <dgm:rule type="primFontSz" val="5" fact="NaN" max="NaN"/>
            </dgm:ruleLst>
          </dgm:layoutNode>
          <dgm:layoutNode name="desTx" styleLbl="revTx">
            <dgm:varLst>
              <dgm:bulletEnabled val="1"/>
            </dgm:varLst>
            <dgm:choose name="Name31">
              <dgm:if name="Name32" func="var" arg="dir" op="equ" val="norm">
                <dgm:alg type="tx">
                  <dgm:param type="autoTxRot" val="grav"/>
                  <dgm:param type="parTxLTRAlign" val="l"/>
                  <dgm:param type="shpTxLTRAlignCh" val="l"/>
                  <dgm:param type="stBulletLvl" val="1"/>
                  <dgm:param type="txAnchorVert" val="mid"/>
                </dgm:alg>
                <dgm:shape xmlns:r="http://schemas.openxmlformats.org/officeDocument/2006/relationships" rot="295" type="rect" r:blip="">
                  <dgm:adjLst/>
                </dgm:shape>
                <dgm:presOf axis="des" ptType="node"/>
              </dgm:if>
              <dgm:else name="Name33">
                <dgm:alg type="tx">
                  <dgm:param type="autoTxRot" val="grav"/>
                  <dgm:param type="parTxLTRAlign" val="r"/>
                  <dgm:param type="shpTxLTRAlignCh" val="r"/>
                  <dgm:param type="stBulletLvl" val="1"/>
                  <dgm:param type="txAnchorVert" val="mid"/>
                </dgm:alg>
                <dgm:shape xmlns:r="http://schemas.openxmlformats.org/officeDocument/2006/relationships" rot="65" type="rect" r:blip="">
                  <dgm:adjLst/>
                </dgm:shape>
                <dgm:presOf axis="des" ptType="node"/>
              </dgm:else>
            </dgm:choose>
            <dgm:choose name="Name34">
              <dgm:if name="Name35" func="var" arg="dir" op="equ" val="norm">
                <dgm:constrLst>
                  <dgm:constr type="rMarg"/>
                  <dgm:constr type="lMarg" refType="primFontSz" fact="0.2"/>
                  <dgm:constr type="tMarg"/>
                  <dgm:constr type="bMarg"/>
                </dgm:constrLst>
              </dgm:if>
              <dgm:else name="Name36">
                <dgm:constrLst>
                  <dgm:constr type="lMarg"/>
                  <dgm:constr type="rMarg" refType="primFontSz" fact="0.2"/>
                  <dgm:constr type="tMarg"/>
                  <dgm:constr type="bMarg"/>
                </dgm:constrLst>
              </dgm:else>
            </dgm:choose>
            <dgm:ruleLst>
              <dgm:rule type="primFontSz" val="5" fact="NaN" max="NaN"/>
            </dgm:ruleLst>
          </dgm:layoutNode>
        </dgm:layoutNode>
        <dgm:layoutNode name="desBackupRightNorm">
          <dgm:alg type="sp"/>
          <dgm:shape xmlns:r="http://schemas.openxmlformats.org/officeDocument/2006/relationships" r:blip="">
            <dgm:adjLst/>
          </dgm:shape>
          <dgm:presOf/>
        </dgm:layoutNode>
        <dgm:choose name="Name37">
          <dgm:if name="Name38" func="var" arg="dir" op="neq" val="norm">
            <dgm:choose name="Name39">
              <dgm:if name="Name40" axis="self" ptType="node" func="revPos" op="neq" val="1">
                <dgm:layoutNode name="desBackupLeftRev">
                  <dgm:alg type="sp"/>
                  <dgm:shape xmlns:r="http://schemas.openxmlformats.org/officeDocument/2006/relationships" r:blip="">
                    <dgm:adjLst/>
                  </dgm:shape>
                  <dgm:presOf/>
                </dgm:layoutNode>
              </dgm:if>
              <dgm:else name="Name41"/>
            </dgm:choose>
          </dgm:if>
          <dgm:else name="Name42"/>
        </dgm:choose>
        <dgm:forEach name="Name43" axis="followSib" ptType="sibTrans" hideLastTrans="0" cnt="1">
          <dgm:layoutNode name="desSpace">
            <dgm:alg type="sp"/>
            <dgm:shape xmlns:r="http://schemas.openxmlformats.org/officeDocument/2006/relationships" r:blip="">
              <dgm:adjLst/>
            </dgm:shape>
            <dgm:presOf/>
          </dgm:layoutNode>
        </dgm:forEach>
      </dgm:forEach>
      <dgm:choose name="Name44">
        <dgm:if name="Name45" func="var" arg="dir" op="neq" val="norm">
          <dgm:layoutNode name="parBackupRev">
            <dgm:alg type="sp"/>
            <dgm:shape xmlns:r="http://schemas.openxmlformats.org/officeDocument/2006/relationships" r:blip="">
              <dgm:adjLst/>
            </dgm:shape>
            <dgm:presOf/>
          </dgm:layoutNode>
        </dgm:if>
        <dgm:else name="Name46"/>
      </dgm:choose>
    </dgm:forEach>
  </dgm:layoutNode>
</dgm:layoutDef>
</file>

<file path=ppt/diagrams/layout5.xml><?xml version="1.0" encoding="utf-8"?>
<dgm:layoutDef xmlns:dgm="http://schemas.openxmlformats.org/drawingml/2006/diagram" xmlns:a="http://schemas.openxmlformats.org/drawingml/2006/main" uniqueId="urn:microsoft.com/office/officeart/2008/layout/CircleAccentTimeline">
  <dgm:title val=""/>
  <dgm:desc val=""/>
  <dgm:catLst>
    <dgm:cat type="process" pri="75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41" srcId="1" destId="11" srcOrd="0" destOrd="0"/>
        <dgm:cxn modelId="42" srcId="1" destId="12" srcOrd="1" destOrd="0"/>
        <dgm:cxn modelId="5" srcId="0" destId="2" srcOrd="0" destOrd="0"/>
        <dgm:cxn modelId="51" srcId="2" destId="21" srcOrd="0" destOrd="0"/>
        <dgm:cxn modelId="52" srcId="2" destId="22" srcOrd="1"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clrData>
  <dgm:layoutNode name="Name0">
    <dgm:varLst>
      <dgm:dir/>
    </dgm:varLst>
    <dgm:choose name="Name1">
      <dgm:if name="Name2" func="var" arg="dir" op="equ" val="norm">
        <dgm:alg type="lin">
          <dgm:param type="fallback" val="2D"/>
          <dgm:param type="nodeVertAlign" val="b"/>
        </dgm:alg>
      </dgm:if>
      <dgm:else name="Name3">
        <dgm:alg type="lin">
          <dgm:param type="fallback" val="2D"/>
          <dgm:param type="nodeVertAlign" val="b"/>
          <dgm:param type="linDir" val="fromR"/>
        </dgm:alg>
      </dgm:else>
    </dgm:choose>
    <dgm:shape xmlns:r="http://schemas.openxmlformats.org/officeDocument/2006/relationships" r:blip="">
      <dgm:adjLst/>
    </dgm:shape>
    <dgm:constrLst>
      <dgm:constr type="h" for="ch" forName="parComposite" refType="h"/>
      <dgm:constr type="w" for="ch" forName="parComposite" refType="h" refFor="ch" refForName="parComposite" fact="0.4986"/>
      <dgm:constr type="h" for="ch" forName="desComposite" refType="h" fact="0.8722"/>
      <dgm:constr type="w" for="ch" forName="desComposite" refType="h" refFor="ch" refForName="desComposite" fact="0.6056"/>
      <dgm:constr type="w" for="ch" forName="parBackupNorm" refType="w" refFor="ch" refForName="parComposite" fact="-0.3369"/>
      <dgm:constr type="w" for="ch" forName="parBackupRTL" refType="w" refFor="ch" refForName="parComposite" fact="-0.3369"/>
      <dgm:constr type="w" for="ch" forName="parBackupRev" refType="w" refFor="ch" refForName="parComposite" fact="0"/>
      <dgm:constr type="w" for="ch" forName="desBackupLeftNorm" refType="w" refFor="ch" refForName="desComposite" fact="-0.3376"/>
      <dgm:constr type="w" for="ch" forName="desBackupLeftRev" refType="w" refFor="ch" refForName="desComposite" fact="-0.3376"/>
      <dgm:constr type="w" for="ch" forName="desBackupRightNorm" refType="w" refFor="ch" refForName="desComposite" fact="-0.3376"/>
      <dgm:constr type="w" for="ch" forName="desBackupRightRev" refType="w" refFor="ch" refForName="desComposite" fact="-0.3376"/>
      <dgm:constr type="w" for="ch" forName="parSpace" refType="w" refFor="ch" refForName="parComposite" fact="0.05"/>
      <dgm:constr type="w" for="ch" forName="desSpace" refType="w" refFor="ch" refForName="parComposite" fact="0.05"/>
      <dgm:constr type="primFontSz" for="des" forName="parTx" op="equ" val="65"/>
      <dgm:constr type="primFontSz" for="des" forName="chTx" refType="primFontSz" refFor="des" refForName="parTx" op="lte" val="65"/>
      <dgm:constr type="primFontSz" for="des" forName="desTx" refType="primFontSz" refFor="des" refForName="chTx" op="lte" val="65"/>
      <dgm:constr type="primFontSz" for="des" forName="desTx" refType="primFontSz" refFor="des" refForName="parTx" op="lte"/>
    </dgm:constrLst>
    <dgm:forEach name="Name4" axis="ch" ptType="node">
      <dgm:layoutNode name="parComposite">
        <dgm:alg type="composite"/>
        <dgm:shape xmlns:r="http://schemas.openxmlformats.org/officeDocument/2006/relationships" r:blip="">
          <dgm:adjLst/>
        </dgm:shape>
        <dgm:choose name="Name5">
          <dgm:if name="Name6" func="var" arg="dir" op="equ" val="norm">
            <dgm:constrLst>
              <dgm:constr type="l" for="ch" forName="parBigCircle"/>
              <dgm:constr type="ctrY" for="ch" forName="parBigCircle" refType="h" fact="0.5639"/>
              <dgm:constr type="w" for="ch" forName="parBigCircle" refType="w" fact="0.6631"/>
              <dgm:constr type="h" for="ch" forName="parBigCircle" refType="w" refFor="ch" refForName="parBigCircle"/>
              <dgm:constr type="r" for="ch" forName="parTx" refType="w"/>
              <dgm:constr type="t" for="ch" forName="parTx"/>
              <dgm:constr type="w" for="ch" forName="parTx" refType="w" fact="0.7084"/>
              <dgm:constr type="h" for="ch" forName="parTx" refType="h" fact="0.4562"/>
              <dgm:constr type="t" for="ch" forName="bSpace" refType="ctrY" refFor="ch" refForName="parBigCircle"/>
              <dgm:constr type="b" for="ch" forName="bSpace" refType="h"/>
              <dgm:constr type="l" for="ch" forName="bSpace"/>
              <dgm:constr type="w" for="ch" forName="bSpace" val="1"/>
            </dgm:constrLst>
          </dgm:if>
          <dgm:else name="Name7">
            <dgm:constrLst>
              <dgm:constr type="r" for="ch" forName="parBigCircle" refType="w"/>
              <dgm:constr type="ctrY" for="ch" forName="parBigCircle" refType="h" fact="0.5639"/>
              <dgm:constr type="w" for="ch" forName="parBigCircle" refType="w" fact="0.6631"/>
              <dgm:constr type="h" for="ch" forName="parBigCircle" refType="w" refFor="ch" refForName="parBigCircle"/>
              <dgm:constr type="l" for="ch" forName="parTx" fact="0"/>
              <dgm:constr type="t" for="ch" forName="parTx"/>
              <dgm:constr type="w" for="ch" forName="parTx" refType="w" fact="0.7084"/>
              <dgm:constr type="h" for="ch" forName="parTx" refType="h" fact="0.4562"/>
              <dgm:constr type="t" for="ch" forName="bSpace" refType="ctrY" refFor="ch" refForName="parBigCircle"/>
              <dgm:constr type="b" for="ch" forName="bSpace" refType="h"/>
              <dgm:constr type="r" for="ch" forName="bSpace"/>
              <dgm:constr type="w" for="ch" forName="bSpace" val="1"/>
            </dgm:constrLst>
          </dgm:else>
        </dgm:choose>
        <dgm:layoutNode name="parBigCircle" styleLbl="node0">
          <dgm:alg type="sp"/>
          <dgm:shape xmlns:r="http://schemas.openxmlformats.org/officeDocument/2006/relationships" type="donut" r:blip="">
            <dgm:adjLst>
              <dgm:adj idx="1" val="0.2"/>
            </dgm:adjLst>
          </dgm:shape>
          <dgm:presOf/>
          <dgm:constrLst>
            <dgm:constr type="h" refType="w" op="equ"/>
          </dgm:constrLst>
        </dgm:layoutNode>
        <dgm:layoutNode name="parTx" styleLbl="revTx">
          <dgm:choose name="Name8">
            <dgm:if name="Name9" func="var" arg="dir" op="equ" val="norm">
              <dgm:alg type="tx">
                <dgm:param type="autoTxRot" val="grav"/>
                <dgm:param type="parTxLTRAlign" val="l"/>
              </dgm:alg>
              <dgm:shape xmlns:r="http://schemas.openxmlformats.org/officeDocument/2006/relationships" rot="295" type="rect" r:blip="">
                <dgm:adjLst/>
              </dgm:shape>
              <dgm:presOf axis="self" ptType="node"/>
              <dgm:constrLst>
                <dgm:constr type="lMarg" refType="primFontSz" fact="0.2"/>
                <dgm:constr type="rMarg"/>
                <dgm:constr type="tMarg"/>
                <dgm:constr type="bMarg"/>
              </dgm:constrLst>
            </dgm:if>
            <dgm:else name="Name10">
              <dgm:alg type="tx">
                <dgm:param type="autoTxRot" val="grav"/>
                <dgm:param type="parTxLTRAlign" val="r"/>
              </dgm:alg>
              <dgm:shape xmlns:r="http://schemas.openxmlformats.org/officeDocument/2006/relationships" rot="65" type="rect" r:blip="">
                <dgm:adjLst/>
              </dgm:shape>
              <dgm:presOf axis="self" ptType="node"/>
              <dgm:constrLst>
                <dgm:constr type="lMarg"/>
                <dgm:constr type="rMarg" refType="primFontSz" fact="0.2"/>
                <dgm:constr type="tMarg"/>
                <dgm:constr type="bMarg"/>
              </dgm:constrLst>
            </dgm:else>
          </dgm:choose>
          <dgm:ruleLst>
            <dgm:rule type="primFontSz" val="5" fact="NaN" max="NaN"/>
          </dgm:ruleLst>
        </dgm:layoutNode>
        <dgm:layoutNode name="bSpace">
          <dgm:alg type="sp"/>
          <dgm:shape xmlns:r="http://schemas.openxmlformats.org/officeDocument/2006/relationships" r:blip="">
            <dgm:adjLst/>
          </dgm:shape>
          <dgm:presOf/>
        </dgm:layoutNode>
      </dgm:layoutNode>
      <dgm:choose name="Name11">
        <dgm:if name="Name12" func="var" arg="dir" op="equ" val="norm">
          <dgm:layoutNode name="parBackupNorm">
            <dgm:alg type="sp"/>
            <dgm:shape xmlns:r="http://schemas.openxmlformats.org/officeDocument/2006/relationships" r:blip="">
              <dgm:adjLst/>
            </dgm:shape>
            <dgm:presOf/>
          </dgm:layoutNode>
        </dgm:if>
        <dgm:else name="Name13">
          <dgm:layoutNode name="parBackupRTL">
            <dgm:alg type="sp"/>
            <dgm:shape xmlns:r="http://schemas.openxmlformats.org/officeDocument/2006/relationships" r:blip="">
              <dgm:adjLst/>
            </dgm:shape>
            <dgm:presOf/>
          </dgm:layoutNode>
        </dgm:else>
      </dgm:choose>
      <dgm:forEach name="Name14" axis="followSib" ptType="sibTrans" hideLastTrans="0" cnt="1">
        <dgm:layoutNode name="parSpace">
          <dgm:alg type="sp"/>
          <dgm:shape xmlns:r="http://schemas.openxmlformats.org/officeDocument/2006/relationships" r:blip="">
            <dgm:adjLst/>
          </dgm:shape>
          <dgm:presOf/>
        </dgm:layoutNode>
      </dgm:forEach>
      <dgm:forEach name="Name15" axis="ch" ptType="node">
        <dgm:choose name="Name16">
          <dgm:if name="Name17" func="var" arg="dir" op="equ" val="norm">
            <dgm:layoutNode name="desBackupLeftNorm">
              <dgm:alg type="sp"/>
              <dgm:shape xmlns:r="http://schemas.openxmlformats.org/officeDocument/2006/relationships" r:blip="">
                <dgm:adjLst/>
              </dgm:shape>
              <dgm:presOf/>
            </dgm:layoutNode>
          </dgm:if>
          <dgm:else name="Name18">
            <dgm:choose name="Name19">
              <dgm:if name="Name20" axis="self" ptType="node" func="pos" op="equ" val="1">
                <dgm:layoutNode name="desBackupRightRev">
                  <dgm:alg type="sp"/>
                  <dgm:shape xmlns:r="http://schemas.openxmlformats.org/officeDocument/2006/relationships" r:blip="">
                    <dgm:adjLst/>
                  </dgm:shape>
                  <dgm:presOf/>
                </dgm:layoutNode>
              </dgm:if>
              <dgm:else name="Name21"/>
            </dgm:choose>
          </dgm:else>
        </dgm:choose>
        <dgm:layoutNode name="desComposite">
          <dgm:alg type="composite"/>
          <dgm:shape xmlns:r="http://schemas.openxmlformats.org/officeDocument/2006/relationships" r:blip="">
            <dgm:adjLst/>
          </dgm:shape>
          <dgm:choose name="Name22">
            <dgm:if name="Name23" func="var" arg="dir" op="equ" val="norm">
              <dgm:constrLst>
                <dgm:constr type="ctrX" for="ch" forName="desCircle" refType="w" fact="0.5"/>
                <dgm:constr type="ctrY" for="ch" forName="desCircle" refType="h" fact="0.5"/>
                <dgm:constr type="w" for="ch" forName="desCircle" refType="w" fact="0.3249"/>
                <dgm:constr type="h" for="ch" forName="desCircle" refType="w" refFor="ch" refForName="desCircle"/>
                <dgm:constr type="l" for="ch" forName="chTx"/>
                <dgm:constr type="b" for="ch" forName="chTx" refType="h"/>
                <dgm:constr type="w" for="ch" forName="chTx" refType="w" fact="0.5786"/>
                <dgm:constr type="h" for="ch" forName="chTx" refType="h" fact="0.4525"/>
                <dgm:constr type="r" for="ch" forName="desTx" refType="w"/>
                <dgm:constr type="t" for="ch" forName="desTx"/>
                <dgm:constr type="w" for="ch" forName="desTx" refType="w" fact="0.5786"/>
                <dgm:constr type="h" for="ch" forName="desTx" refType="h" fact="0.4525"/>
              </dgm:constrLst>
            </dgm:if>
            <dgm:else name="Name24">
              <dgm:constrLst>
                <dgm:constr type="ctrX" for="ch" forName="desCircle" refType="w" fact="0.5"/>
                <dgm:constr type="ctrY" for="ch" forName="desCircle" refType="h" fact="0.5"/>
                <dgm:constr type="w" for="ch" forName="desCircle" refType="w" fact="0.3249"/>
                <dgm:constr type="h" for="ch" forName="desCircle" refType="w" refFor="ch" refForName="desCircle"/>
                <dgm:constr type="r" for="ch" forName="chTx" refType="w"/>
                <dgm:constr type="b" for="ch" forName="chTx" refType="h"/>
                <dgm:constr type="w" for="ch" forName="chTx" refType="w" fact="0.5786"/>
                <dgm:constr type="h" for="ch" forName="chTx" refType="h" fact="0.4525"/>
                <dgm:constr type="l" for="ch" forName="desTx"/>
                <dgm:constr type="t" for="ch" forName="desTx"/>
                <dgm:constr type="w" for="ch" forName="desTx" refType="w" fact="0.5786"/>
                <dgm:constr type="h" for="ch" forName="desTx" refType="h" fact="0.4525"/>
              </dgm:constrLst>
            </dgm:else>
          </dgm:choose>
          <dgm:layoutNode name="desCircle" styleLbl="node1">
            <dgm:alg type="sp"/>
            <dgm:shape xmlns:r="http://schemas.openxmlformats.org/officeDocument/2006/relationships" type="ellipse" r:blip="">
              <dgm:adjLst/>
            </dgm:shape>
            <dgm:presOf/>
            <dgm:constrLst>
              <dgm:constr type="h" refType="w" op="equ"/>
            </dgm:constrLst>
          </dgm:layoutNode>
          <dgm:layoutNode name="chTx" styleLbl="revTx">
            <dgm:choose name="Name25">
              <dgm:if name="Name26" func="var" arg="dir" op="equ" val="norm">
                <dgm:alg type="tx">
                  <dgm:param type="autoTxRot" val="grav"/>
                  <dgm:param type="parTxLTRAlign" val="r"/>
                  <dgm:param type="txAnchorVert" val="mid"/>
                  <dgm:param type="txAnchorVertCh" val="mid"/>
                </dgm:alg>
                <dgm:shape xmlns:r="http://schemas.openxmlformats.org/officeDocument/2006/relationships" rot="295" type="rect" r:blip="">
                  <dgm:adjLst/>
                </dgm:shape>
                <dgm:presOf axis="self" ptType="node"/>
              </dgm:if>
              <dgm:else name="Name27">
                <dgm:alg type="tx">
                  <dgm:param type="autoTxRot" val="grav"/>
                  <dgm:param type="parTxLTRAlign" val="l"/>
                  <dgm:param type="txAnchorVert" val="mid"/>
                  <dgm:param type="txAnchorVertCh" val="mid"/>
                </dgm:alg>
                <dgm:shape xmlns:r="http://schemas.openxmlformats.org/officeDocument/2006/relationships" rot="65" type="rect" r:blip="">
                  <dgm:adjLst/>
                </dgm:shape>
                <dgm:presOf axis="self" ptType="node"/>
              </dgm:else>
            </dgm:choose>
            <dgm:choose name="Name28">
              <dgm:if name="Name29" func="var" arg="dir" op="equ" val="norm">
                <dgm:constrLst>
                  <dgm:constr type="lMarg"/>
                  <dgm:constr type="rMarg" refType="primFontSz" fact="0.2"/>
                  <dgm:constr type="tMarg"/>
                  <dgm:constr type="bMarg"/>
                </dgm:constrLst>
              </dgm:if>
              <dgm:else name="Name30">
                <dgm:constrLst>
                  <dgm:constr type="rMarg"/>
                  <dgm:constr type="lMarg" refType="primFontSz" fact="0.2"/>
                  <dgm:constr type="tMarg"/>
                  <dgm:constr type="bMarg"/>
                </dgm:constrLst>
              </dgm:else>
            </dgm:choose>
            <dgm:ruleLst>
              <dgm:rule type="primFontSz" val="5" fact="NaN" max="NaN"/>
            </dgm:ruleLst>
          </dgm:layoutNode>
          <dgm:layoutNode name="desTx" styleLbl="revTx">
            <dgm:varLst>
              <dgm:bulletEnabled val="1"/>
            </dgm:varLst>
            <dgm:choose name="Name31">
              <dgm:if name="Name32" func="var" arg="dir" op="equ" val="norm">
                <dgm:alg type="tx">
                  <dgm:param type="autoTxRot" val="grav"/>
                  <dgm:param type="parTxLTRAlign" val="l"/>
                  <dgm:param type="shpTxLTRAlignCh" val="l"/>
                  <dgm:param type="stBulletLvl" val="1"/>
                  <dgm:param type="txAnchorVert" val="mid"/>
                </dgm:alg>
                <dgm:shape xmlns:r="http://schemas.openxmlformats.org/officeDocument/2006/relationships" rot="295" type="rect" r:blip="">
                  <dgm:adjLst/>
                </dgm:shape>
                <dgm:presOf axis="des" ptType="node"/>
              </dgm:if>
              <dgm:else name="Name33">
                <dgm:alg type="tx">
                  <dgm:param type="autoTxRot" val="grav"/>
                  <dgm:param type="parTxLTRAlign" val="r"/>
                  <dgm:param type="shpTxLTRAlignCh" val="r"/>
                  <dgm:param type="stBulletLvl" val="1"/>
                  <dgm:param type="txAnchorVert" val="mid"/>
                </dgm:alg>
                <dgm:shape xmlns:r="http://schemas.openxmlformats.org/officeDocument/2006/relationships" rot="65" type="rect" r:blip="">
                  <dgm:adjLst/>
                </dgm:shape>
                <dgm:presOf axis="des" ptType="node"/>
              </dgm:else>
            </dgm:choose>
            <dgm:choose name="Name34">
              <dgm:if name="Name35" func="var" arg="dir" op="equ" val="norm">
                <dgm:constrLst>
                  <dgm:constr type="rMarg"/>
                  <dgm:constr type="lMarg" refType="primFontSz" fact="0.2"/>
                  <dgm:constr type="tMarg"/>
                  <dgm:constr type="bMarg"/>
                </dgm:constrLst>
              </dgm:if>
              <dgm:else name="Name36">
                <dgm:constrLst>
                  <dgm:constr type="lMarg"/>
                  <dgm:constr type="rMarg" refType="primFontSz" fact="0.2"/>
                  <dgm:constr type="tMarg"/>
                  <dgm:constr type="bMarg"/>
                </dgm:constrLst>
              </dgm:else>
            </dgm:choose>
            <dgm:ruleLst>
              <dgm:rule type="primFontSz" val="5" fact="NaN" max="NaN"/>
            </dgm:ruleLst>
          </dgm:layoutNode>
        </dgm:layoutNode>
        <dgm:layoutNode name="desBackupRightNorm">
          <dgm:alg type="sp"/>
          <dgm:shape xmlns:r="http://schemas.openxmlformats.org/officeDocument/2006/relationships" r:blip="">
            <dgm:adjLst/>
          </dgm:shape>
          <dgm:presOf/>
        </dgm:layoutNode>
        <dgm:choose name="Name37">
          <dgm:if name="Name38" func="var" arg="dir" op="neq" val="norm">
            <dgm:choose name="Name39">
              <dgm:if name="Name40" axis="self" ptType="node" func="revPos" op="neq" val="1">
                <dgm:layoutNode name="desBackupLeftRev">
                  <dgm:alg type="sp"/>
                  <dgm:shape xmlns:r="http://schemas.openxmlformats.org/officeDocument/2006/relationships" r:blip="">
                    <dgm:adjLst/>
                  </dgm:shape>
                  <dgm:presOf/>
                </dgm:layoutNode>
              </dgm:if>
              <dgm:else name="Name41"/>
            </dgm:choose>
          </dgm:if>
          <dgm:else name="Name42"/>
        </dgm:choose>
        <dgm:forEach name="Name43" axis="followSib" ptType="sibTrans" hideLastTrans="0" cnt="1">
          <dgm:layoutNode name="desSpace">
            <dgm:alg type="sp"/>
            <dgm:shape xmlns:r="http://schemas.openxmlformats.org/officeDocument/2006/relationships" r:blip="">
              <dgm:adjLst/>
            </dgm:shape>
            <dgm:presOf/>
          </dgm:layoutNode>
        </dgm:forEach>
      </dgm:forEach>
      <dgm:choose name="Name44">
        <dgm:if name="Name45" func="var" arg="dir" op="neq" val="norm">
          <dgm:layoutNode name="parBackupRev">
            <dgm:alg type="sp"/>
            <dgm:shape xmlns:r="http://schemas.openxmlformats.org/officeDocument/2006/relationships" r:blip="">
              <dgm:adjLst/>
            </dgm:shape>
            <dgm:presOf/>
          </dgm:layoutNode>
        </dgm:if>
        <dgm:else name="Name46"/>
      </dgm:choose>
    </dgm:forEach>
  </dgm:layoutNode>
</dgm:layoutDef>
</file>

<file path=ppt/diagrams/layout6.xml><?xml version="1.0" encoding="utf-8"?>
<dgm:layoutDef xmlns:dgm="http://schemas.openxmlformats.org/drawingml/2006/diagram" xmlns:a="http://schemas.openxmlformats.org/drawingml/2006/main" uniqueId="urn:microsoft.com/office/officeart/2008/layout/CircleAccentTimeline">
  <dgm:title val=""/>
  <dgm:desc val=""/>
  <dgm:catLst>
    <dgm:cat type="process" pri="75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41" srcId="1" destId="11" srcOrd="0" destOrd="0"/>
        <dgm:cxn modelId="42" srcId="1" destId="12" srcOrd="1" destOrd="0"/>
        <dgm:cxn modelId="5" srcId="0" destId="2" srcOrd="0" destOrd="0"/>
        <dgm:cxn modelId="51" srcId="2" destId="21" srcOrd="0" destOrd="0"/>
        <dgm:cxn modelId="52" srcId="2" destId="22" srcOrd="1"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clrData>
  <dgm:layoutNode name="Name0">
    <dgm:varLst>
      <dgm:dir/>
    </dgm:varLst>
    <dgm:choose name="Name1">
      <dgm:if name="Name2" func="var" arg="dir" op="equ" val="norm">
        <dgm:alg type="lin">
          <dgm:param type="fallback" val="2D"/>
          <dgm:param type="nodeVertAlign" val="b"/>
        </dgm:alg>
      </dgm:if>
      <dgm:else name="Name3">
        <dgm:alg type="lin">
          <dgm:param type="fallback" val="2D"/>
          <dgm:param type="nodeVertAlign" val="b"/>
          <dgm:param type="linDir" val="fromR"/>
        </dgm:alg>
      </dgm:else>
    </dgm:choose>
    <dgm:shape xmlns:r="http://schemas.openxmlformats.org/officeDocument/2006/relationships" r:blip="">
      <dgm:adjLst/>
    </dgm:shape>
    <dgm:constrLst>
      <dgm:constr type="h" for="ch" forName="parComposite" refType="h"/>
      <dgm:constr type="w" for="ch" forName="parComposite" refType="h" refFor="ch" refForName="parComposite" fact="0.4986"/>
      <dgm:constr type="h" for="ch" forName="desComposite" refType="h" fact="0.8722"/>
      <dgm:constr type="w" for="ch" forName="desComposite" refType="h" refFor="ch" refForName="desComposite" fact="0.6056"/>
      <dgm:constr type="w" for="ch" forName="parBackupNorm" refType="w" refFor="ch" refForName="parComposite" fact="-0.3369"/>
      <dgm:constr type="w" for="ch" forName="parBackupRTL" refType="w" refFor="ch" refForName="parComposite" fact="-0.3369"/>
      <dgm:constr type="w" for="ch" forName="parBackupRev" refType="w" refFor="ch" refForName="parComposite" fact="0"/>
      <dgm:constr type="w" for="ch" forName="desBackupLeftNorm" refType="w" refFor="ch" refForName="desComposite" fact="-0.3376"/>
      <dgm:constr type="w" for="ch" forName="desBackupLeftRev" refType="w" refFor="ch" refForName="desComposite" fact="-0.3376"/>
      <dgm:constr type="w" for="ch" forName="desBackupRightNorm" refType="w" refFor="ch" refForName="desComposite" fact="-0.3376"/>
      <dgm:constr type="w" for="ch" forName="desBackupRightRev" refType="w" refFor="ch" refForName="desComposite" fact="-0.3376"/>
      <dgm:constr type="w" for="ch" forName="parSpace" refType="w" refFor="ch" refForName="parComposite" fact="0.05"/>
      <dgm:constr type="w" for="ch" forName="desSpace" refType="w" refFor="ch" refForName="parComposite" fact="0.05"/>
      <dgm:constr type="primFontSz" for="des" forName="parTx" op="equ" val="65"/>
      <dgm:constr type="primFontSz" for="des" forName="chTx" refType="primFontSz" refFor="des" refForName="parTx" op="lte" val="65"/>
      <dgm:constr type="primFontSz" for="des" forName="desTx" refType="primFontSz" refFor="des" refForName="chTx" op="lte" val="65"/>
      <dgm:constr type="primFontSz" for="des" forName="desTx" refType="primFontSz" refFor="des" refForName="parTx" op="lte"/>
    </dgm:constrLst>
    <dgm:forEach name="Name4" axis="ch" ptType="node">
      <dgm:layoutNode name="parComposite">
        <dgm:alg type="composite"/>
        <dgm:shape xmlns:r="http://schemas.openxmlformats.org/officeDocument/2006/relationships" r:blip="">
          <dgm:adjLst/>
        </dgm:shape>
        <dgm:choose name="Name5">
          <dgm:if name="Name6" func="var" arg="dir" op="equ" val="norm">
            <dgm:constrLst>
              <dgm:constr type="l" for="ch" forName="parBigCircle"/>
              <dgm:constr type="ctrY" for="ch" forName="parBigCircle" refType="h" fact="0.5639"/>
              <dgm:constr type="w" for="ch" forName="parBigCircle" refType="w" fact="0.6631"/>
              <dgm:constr type="h" for="ch" forName="parBigCircle" refType="w" refFor="ch" refForName="parBigCircle"/>
              <dgm:constr type="r" for="ch" forName="parTx" refType="w"/>
              <dgm:constr type="t" for="ch" forName="parTx"/>
              <dgm:constr type="w" for="ch" forName="parTx" refType="w" fact="0.7084"/>
              <dgm:constr type="h" for="ch" forName="parTx" refType="h" fact="0.4562"/>
              <dgm:constr type="t" for="ch" forName="bSpace" refType="ctrY" refFor="ch" refForName="parBigCircle"/>
              <dgm:constr type="b" for="ch" forName="bSpace" refType="h"/>
              <dgm:constr type="l" for="ch" forName="bSpace"/>
              <dgm:constr type="w" for="ch" forName="bSpace" val="1"/>
            </dgm:constrLst>
          </dgm:if>
          <dgm:else name="Name7">
            <dgm:constrLst>
              <dgm:constr type="r" for="ch" forName="parBigCircle" refType="w"/>
              <dgm:constr type="ctrY" for="ch" forName="parBigCircle" refType="h" fact="0.5639"/>
              <dgm:constr type="w" for="ch" forName="parBigCircle" refType="w" fact="0.6631"/>
              <dgm:constr type="h" for="ch" forName="parBigCircle" refType="w" refFor="ch" refForName="parBigCircle"/>
              <dgm:constr type="l" for="ch" forName="parTx" fact="0"/>
              <dgm:constr type="t" for="ch" forName="parTx"/>
              <dgm:constr type="w" for="ch" forName="parTx" refType="w" fact="0.7084"/>
              <dgm:constr type="h" for="ch" forName="parTx" refType="h" fact="0.4562"/>
              <dgm:constr type="t" for="ch" forName="bSpace" refType="ctrY" refFor="ch" refForName="parBigCircle"/>
              <dgm:constr type="b" for="ch" forName="bSpace" refType="h"/>
              <dgm:constr type="r" for="ch" forName="bSpace"/>
              <dgm:constr type="w" for="ch" forName="bSpace" val="1"/>
            </dgm:constrLst>
          </dgm:else>
        </dgm:choose>
        <dgm:layoutNode name="parBigCircle" styleLbl="node0">
          <dgm:alg type="sp"/>
          <dgm:shape xmlns:r="http://schemas.openxmlformats.org/officeDocument/2006/relationships" type="donut" r:blip="">
            <dgm:adjLst>
              <dgm:adj idx="1" val="0.2"/>
            </dgm:adjLst>
          </dgm:shape>
          <dgm:presOf/>
          <dgm:constrLst>
            <dgm:constr type="h" refType="w" op="equ"/>
          </dgm:constrLst>
        </dgm:layoutNode>
        <dgm:layoutNode name="parTx" styleLbl="revTx">
          <dgm:choose name="Name8">
            <dgm:if name="Name9" func="var" arg="dir" op="equ" val="norm">
              <dgm:alg type="tx">
                <dgm:param type="autoTxRot" val="grav"/>
                <dgm:param type="parTxLTRAlign" val="l"/>
              </dgm:alg>
              <dgm:shape xmlns:r="http://schemas.openxmlformats.org/officeDocument/2006/relationships" rot="295" type="rect" r:blip="">
                <dgm:adjLst/>
              </dgm:shape>
              <dgm:presOf axis="self" ptType="node"/>
              <dgm:constrLst>
                <dgm:constr type="lMarg" refType="primFontSz" fact="0.2"/>
                <dgm:constr type="rMarg"/>
                <dgm:constr type="tMarg"/>
                <dgm:constr type="bMarg"/>
              </dgm:constrLst>
            </dgm:if>
            <dgm:else name="Name10">
              <dgm:alg type="tx">
                <dgm:param type="autoTxRot" val="grav"/>
                <dgm:param type="parTxLTRAlign" val="r"/>
              </dgm:alg>
              <dgm:shape xmlns:r="http://schemas.openxmlformats.org/officeDocument/2006/relationships" rot="65" type="rect" r:blip="">
                <dgm:adjLst/>
              </dgm:shape>
              <dgm:presOf axis="self" ptType="node"/>
              <dgm:constrLst>
                <dgm:constr type="lMarg"/>
                <dgm:constr type="rMarg" refType="primFontSz" fact="0.2"/>
                <dgm:constr type="tMarg"/>
                <dgm:constr type="bMarg"/>
              </dgm:constrLst>
            </dgm:else>
          </dgm:choose>
          <dgm:ruleLst>
            <dgm:rule type="primFontSz" val="5" fact="NaN" max="NaN"/>
          </dgm:ruleLst>
        </dgm:layoutNode>
        <dgm:layoutNode name="bSpace">
          <dgm:alg type="sp"/>
          <dgm:shape xmlns:r="http://schemas.openxmlformats.org/officeDocument/2006/relationships" r:blip="">
            <dgm:adjLst/>
          </dgm:shape>
          <dgm:presOf/>
        </dgm:layoutNode>
      </dgm:layoutNode>
      <dgm:choose name="Name11">
        <dgm:if name="Name12" func="var" arg="dir" op="equ" val="norm">
          <dgm:layoutNode name="parBackupNorm">
            <dgm:alg type="sp"/>
            <dgm:shape xmlns:r="http://schemas.openxmlformats.org/officeDocument/2006/relationships" r:blip="">
              <dgm:adjLst/>
            </dgm:shape>
            <dgm:presOf/>
          </dgm:layoutNode>
        </dgm:if>
        <dgm:else name="Name13">
          <dgm:layoutNode name="parBackupRTL">
            <dgm:alg type="sp"/>
            <dgm:shape xmlns:r="http://schemas.openxmlformats.org/officeDocument/2006/relationships" r:blip="">
              <dgm:adjLst/>
            </dgm:shape>
            <dgm:presOf/>
          </dgm:layoutNode>
        </dgm:else>
      </dgm:choose>
      <dgm:forEach name="Name14" axis="followSib" ptType="sibTrans" hideLastTrans="0" cnt="1">
        <dgm:layoutNode name="parSpace">
          <dgm:alg type="sp"/>
          <dgm:shape xmlns:r="http://schemas.openxmlformats.org/officeDocument/2006/relationships" r:blip="">
            <dgm:adjLst/>
          </dgm:shape>
          <dgm:presOf/>
        </dgm:layoutNode>
      </dgm:forEach>
      <dgm:forEach name="Name15" axis="ch" ptType="node">
        <dgm:choose name="Name16">
          <dgm:if name="Name17" func="var" arg="dir" op="equ" val="norm">
            <dgm:layoutNode name="desBackupLeftNorm">
              <dgm:alg type="sp"/>
              <dgm:shape xmlns:r="http://schemas.openxmlformats.org/officeDocument/2006/relationships" r:blip="">
                <dgm:adjLst/>
              </dgm:shape>
              <dgm:presOf/>
            </dgm:layoutNode>
          </dgm:if>
          <dgm:else name="Name18">
            <dgm:choose name="Name19">
              <dgm:if name="Name20" axis="self" ptType="node" func="pos" op="equ" val="1">
                <dgm:layoutNode name="desBackupRightRev">
                  <dgm:alg type="sp"/>
                  <dgm:shape xmlns:r="http://schemas.openxmlformats.org/officeDocument/2006/relationships" r:blip="">
                    <dgm:adjLst/>
                  </dgm:shape>
                  <dgm:presOf/>
                </dgm:layoutNode>
              </dgm:if>
              <dgm:else name="Name21"/>
            </dgm:choose>
          </dgm:else>
        </dgm:choose>
        <dgm:layoutNode name="desComposite">
          <dgm:alg type="composite"/>
          <dgm:shape xmlns:r="http://schemas.openxmlformats.org/officeDocument/2006/relationships" r:blip="">
            <dgm:adjLst/>
          </dgm:shape>
          <dgm:choose name="Name22">
            <dgm:if name="Name23" func="var" arg="dir" op="equ" val="norm">
              <dgm:constrLst>
                <dgm:constr type="ctrX" for="ch" forName="desCircle" refType="w" fact="0.5"/>
                <dgm:constr type="ctrY" for="ch" forName="desCircle" refType="h" fact="0.5"/>
                <dgm:constr type="w" for="ch" forName="desCircle" refType="w" fact="0.3249"/>
                <dgm:constr type="h" for="ch" forName="desCircle" refType="w" refFor="ch" refForName="desCircle"/>
                <dgm:constr type="l" for="ch" forName="chTx"/>
                <dgm:constr type="b" for="ch" forName="chTx" refType="h"/>
                <dgm:constr type="w" for="ch" forName="chTx" refType="w" fact="0.5786"/>
                <dgm:constr type="h" for="ch" forName="chTx" refType="h" fact="0.4525"/>
                <dgm:constr type="r" for="ch" forName="desTx" refType="w"/>
                <dgm:constr type="t" for="ch" forName="desTx"/>
                <dgm:constr type="w" for="ch" forName="desTx" refType="w" fact="0.5786"/>
                <dgm:constr type="h" for="ch" forName="desTx" refType="h" fact="0.4525"/>
              </dgm:constrLst>
            </dgm:if>
            <dgm:else name="Name24">
              <dgm:constrLst>
                <dgm:constr type="ctrX" for="ch" forName="desCircle" refType="w" fact="0.5"/>
                <dgm:constr type="ctrY" for="ch" forName="desCircle" refType="h" fact="0.5"/>
                <dgm:constr type="w" for="ch" forName="desCircle" refType="w" fact="0.3249"/>
                <dgm:constr type="h" for="ch" forName="desCircle" refType="w" refFor="ch" refForName="desCircle"/>
                <dgm:constr type="r" for="ch" forName="chTx" refType="w"/>
                <dgm:constr type="b" for="ch" forName="chTx" refType="h"/>
                <dgm:constr type="w" for="ch" forName="chTx" refType="w" fact="0.5786"/>
                <dgm:constr type="h" for="ch" forName="chTx" refType="h" fact="0.4525"/>
                <dgm:constr type="l" for="ch" forName="desTx"/>
                <dgm:constr type="t" for="ch" forName="desTx"/>
                <dgm:constr type="w" for="ch" forName="desTx" refType="w" fact="0.5786"/>
                <dgm:constr type="h" for="ch" forName="desTx" refType="h" fact="0.4525"/>
              </dgm:constrLst>
            </dgm:else>
          </dgm:choose>
          <dgm:layoutNode name="desCircle" styleLbl="node1">
            <dgm:alg type="sp"/>
            <dgm:shape xmlns:r="http://schemas.openxmlformats.org/officeDocument/2006/relationships" type="ellipse" r:blip="">
              <dgm:adjLst/>
            </dgm:shape>
            <dgm:presOf/>
            <dgm:constrLst>
              <dgm:constr type="h" refType="w" op="equ"/>
            </dgm:constrLst>
          </dgm:layoutNode>
          <dgm:layoutNode name="chTx" styleLbl="revTx">
            <dgm:choose name="Name25">
              <dgm:if name="Name26" func="var" arg="dir" op="equ" val="norm">
                <dgm:alg type="tx">
                  <dgm:param type="autoTxRot" val="grav"/>
                  <dgm:param type="parTxLTRAlign" val="r"/>
                  <dgm:param type="txAnchorVert" val="mid"/>
                  <dgm:param type="txAnchorVertCh" val="mid"/>
                </dgm:alg>
                <dgm:shape xmlns:r="http://schemas.openxmlformats.org/officeDocument/2006/relationships" rot="295" type="rect" r:blip="">
                  <dgm:adjLst/>
                </dgm:shape>
                <dgm:presOf axis="self" ptType="node"/>
              </dgm:if>
              <dgm:else name="Name27">
                <dgm:alg type="tx">
                  <dgm:param type="autoTxRot" val="grav"/>
                  <dgm:param type="parTxLTRAlign" val="l"/>
                  <dgm:param type="txAnchorVert" val="mid"/>
                  <dgm:param type="txAnchorVertCh" val="mid"/>
                </dgm:alg>
                <dgm:shape xmlns:r="http://schemas.openxmlformats.org/officeDocument/2006/relationships" rot="65" type="rect" r:blip="">
                  <dgm:adjLst/>
                </dgm:shape>
                <dgm:presOf axis="self" ptType="node"/>
              </dgm:else>
            </dgm:choose>
            <dgm:choose name="Name28">
              <dgm:if name="Name29" func="var" arg="dir" op="equ" val="norm">
                <dgm:constrLst>
                  <dgm:constr type="lMarg"/>
                  <dgm:constr type="rMarg" refType="primFontSz" fact="0.2"/>
                  <dgm:constr type="tMarg"/>
                  <dgm:constr type="bMarg"/>
                </dgm:constrLst>
              </dgm:if>
              <dgm:else name="Name30">
                <dgm:constrLst>
                  <dgm:constr type="rMarg"/>
                  <dgm:constr type="lMarg" refType="primFontSz" fact="0.2"/>
                  <dgm:constr type="tMarg"/>
                  <dgm:constr type="bMarg"/>
                </dgm:constrLst>
              </dgm:else>
            </dgm:choose>
            <dgm:ruleLst>
              <dgm:rule type="primFontSz" val="5" fact="NaN" max="NaN"/>
            </dgm:ruleLst>
          </dgm:layoutNode>
          <dgm:layoutNode name="desTx" styleLbl="revTx">
            <dgm:varLst>
              <dgm:bulletEnabled val="1"/>
            </dgm:varLst>
            <dgm:choose name="Name31">
              <dgm:if name="Name32" func="var" arg="dir" op="equ" val="norm">
                <dgm:alg type="tx">
                  <dgm:param type="autoTxRot" val="grav"/>
                  <dgm:param type="parTxLTRAlign" val="l"/>
                  <dgm:param type="shpTxLTRAlignCh" val="l"/>
                  <dgm:param type="stBulletLvl" val="1"/>
                  <dgm:param type="txAnchorVert" val="mid"/>
                </dgm:alg>
                <dgm:shape xmlns:r="http://schemas.openxmlformats.org/officeDocument/2006/relationships" rot="295" type="rect" r:blip="">
                  <dgm:adjLst/>
                </dgm:shape>
                <dgm:presOf axis="des" ptType="node"/>
              </dgm:if>
              <dgm:else name="Name33">
                <dgm:alg type="tx">
                  <dgm:param type="autoTxRot" val="grav"/>
                  <dgm:param type="parTxLTRAlign" val="r"/>
                  <dgm:param type="shpTxLTRAlignCh" val="r"/>
                  <dgm:param type="stBulletLvl" val="1"/>
                  <dgm:param type="txAnchorVert" val="mid"/>
                </dgm:alg>
                <dgm:shape xmlns:r="http://schemas.openxmlformats.org/officeDocument/2006/relationships" rot="65" type="rect" r:blip="">
                  <dgm:adjLst/>
                </dgm:shape>
                <dgm:presOf axis="des" ptType="node"/>
              </dgm:else>
            </dgm:choose>
            <dgm:choose name="Name34">
              <dgm:if name="Name35" func="var" arg="dir" op="equ" val="norm">
                <dgm:constrLst>
                  <dgm:constr type="rMarg"/>
                  <dgm:constr type="lMarg" refType="primFontSz" fact="0.2"/>
                  <dgm:constr type="tMarg"/>
                  <dgm:constr type="bMarg"/>
                </dgm:constrLst>
              </dgm:if>
              <dgm:else name="Name36">
                <dgm:constrLst>
                  <dgm:constr type="lMarg"/>
                  <dgm:constr type="rMarg" refType="primFontSz" fact="0.2"/>
                  <dgm:constr type="tMarg"/>
                  <dgm:constr type="bMarg"/>
                </dgm:constrLst>
              </dgm:else>
            </dgm:choose>
            <dgm:ruleLst>
              <dgm:rule type="primFontSz" val="5" fact="NaN" max="NaN"/>
            </dgm:ruleLst>
          </dgm:layoutNode>
        </dgm:layoutNode>
        <dgm:layoutNode name="desBackupRightNorm">
          <dgm:alg type="sp"/>
          <dgm:shape xmlns:r="http://schemas.openxmlformats.org/officeDocument/2006/relationships" r:blip="">
            <dgm:adjLst/>
          </dgm:shape>
          <dgm:presOf/>
        </dgm:layoutNode>
        <dgm:choose name="Name37">
          <dgm:if name="Name38" func="var" arg="dir" op="neq" val="norm">
            <dgm:choose name="Name39">
              <dgm:if name="Name40" axis="self" ptType="node" func="revPos" op="neq" val="1">
                <dgm:layoutNode name="desBackupLeftRev">
                  <dgm:alg type="sp"/>
                  <dgm:shape xmlns:r="http://schemas.openxmlformats.org/officeDocument/2006/relationships" r:blip="">
                    <dgm:adjLst/>
                  </dgm:shape>
                  <dgm:presOf/>
                </dgm:layoutNode>
              </dgm:if>
              <dgm:else name="Name41"/>
            </dgm:choose>
          </dgm:if>
          <dgm:else name="Name42"/>
        </dgm:choose>
        <dgm:forEach name="Name43" axis="followSib" ptType="sibTrans" hideLastTrans="0" cnt="1">
          <dgm:layoutNode name="desSpace">
            <dgm:alg type="sp"/>
            <dgm:shape xmlns:r="http://schemas.openxmlformats.org/officeDocument/2006/relationships" r:blip="">
              <dgm:adjLst/>
            </dgm:shape>
            <dgm:presOf/>
          </dgm:layoutNode>
        </dgm:forEach>
      </dgm:forEach>
      <dgm:choose name="Name44">
        <dgm:if name="Name45" func="var" arg="dir" op="neq" val="norm">
          <dgm:layoutNode name="parBackupRev">
            <dgm:alg type="sp"/>
            <dgm:shape xmlns:r="http://schemas.openxmlformats.org/officeDocument/2006/relationships" r:blip="">
              <dgm:adjLst/>
            </dgm:shape>
            <dgm:presOf/>
          </dgm:layoutNode>
        </dgm:if>
        <dgm:else name="Name46"/>
      </dgm:choose>
    </dgm:forEach>
  </dgm:layoutNode>
</dgm:layoutDef>
</file>

<file path=ppt/diagrams/layout7.xml><?xml version="1.0" encoding="utf-8"?>
<dgm:layoutDef xmlns:dgm="http://schemas.openxmlformats.org/drawingml/2006/diagram" xmlns:a="http://schemas.openxmlformats.org/drawingml/2006/main" uniqueId="urn:microsoft.com/office/officeart/2008/layout/CircleAccentTimeline">
  <dgm:title val=""/>
  <dgm:desc val=""/>
  <dgm:catLst>
    <dgm:cat type="process" pri="75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41" srcId="1" destId="11" srcOrd="0" destOrd="0"/>
        <dgm:cxn modelId="42" srcId="1" destId="12" srcOrd="1" destOrd="0"/>
        <dgm:cxn modelId="5" srcId="0" destId="2" srcOrd="0" destOrd="0"/>
        <dgm:cxn modelId="51" srcId="2" destId="21" srcOrd="0" destOrd="0"/>
        <dgm:cxn modelId="52" srcId="2" destId="22" srcOrd="1"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clrData>
  <dgm:layoutNode name="Name0">
    <dgm:varLst>
      <dgm:dir/>
    </dgm:varLst>
    <dgm:choose name="Name1">
      <dgm:if name="Name2" func="var" arg="dir" op="equ" val="norm">
        <dgm:alg type="lin">
          <dgm:param type="fallback" val="2D"/>
          <dgm:param type="nodeVertAlign" val="b"/>
        </dgm:alg>
      </dgm:if>
      <dgm:else name="Name3">
        <dgm:alg type="lin">
          <dgm:param type="fallback" val="2D"/>
          <dgm:param type="nodeVertAlign" val="b"/>
          <dgm:param type="linDir" val="fromR"/>
        </dgm:alg>
      </dgm:else>
    </dgm:choose>
    <dgm:shape xmlns:r="http://schemas.openxmlformats.org/officeDocument/2006/relationships" r:blip="">
      <dgm:adjLst/>
    </dgm:shape>
    <dgm:constrLst>
      <dgm:constr type="h" for="ch" forName="parComposite" refType="h"/>
      <dgm:constr type="w" for="ch" forName="parComposite" refType="h" refFor="ch" refForName="parComposite" fact="0.4986"/>
      <dgm:constr type="h" for="ch" forName="desComposite" refType="h" fact="0.8722"/>
      <dgm:constr type="w" for="ch" forName="desComposite" refType="h" refFor="ch" refForName="desComposite" fact="0.6056"/>
      <dgm:constr type="w" for="ch" forName="parBackupNorm" refType="w" refFor="ch" refForName="parComposite" fact="-0.3369"/>
      <dgm:constr type="w" for="ch" forName="parBackupRTL" refType="w" refFor="ch" refForName="parComposite" fact="-0.3369"/>
      <dgm:constr type="w" for="ch" forName="parBackupRev" refType="w" refFor="ch" refForName="parComposite" fact="0"/>
      <dgm:constr type="w" for="ch" forName="desBackupLeftNorm" refType="w" refFor="ch" refForName="desComposite" fact="-0.3376"/>
      <dgm:constr type="w" for="ch" forName="desBackupLeftRev" refType="w" refFor="ch" refForName="desComposite" fact="-0.3376"/>
      <dgm:constr type="w" for="ch" forName="desBackupRightNorm" refType="w" refFor="ch" refForName="desComposite" fact="-0.3376"/>
      <dgm:constr type="w" for="ch" forName="desBackupRightRev" refType="w" refFor="ch" refForName="desComposite" fact="-0.3376"/>
      <dgm:constr type="w" for="ch" forName="parSpace" refType="w" refFor="ch" refForName="parComposite" fact="0.05"/>
      <dgm:constr type="w" for="ch" forName="desSpace" refType="w" refFor="ch" refForName="parComposite" fact="0.05"/>
      <dgm:constr type="primFontSz" for="des" forName="parTx" op="equ" val="65"/>
      <dgm:constr type="primFontSz" for="des" forName="chTx" refType="primFontSz" refFor="des" refForName="parTx" op="lte" val="65"/>
      <dgm:constr type="primFontSz" for="des" forName="desTx" refType="primFontSz" refFor="des" refForName="chTx" op="lte" val="65"/>
      <dgm:constr type="primFontSz" for="des" forName="desTx" refType="primFontSz" refFor="des" refForName="parTx" op="lte"/>
    </dgm:constrLst>
    <dgm:forEach name="Name4" axis="ch" ptType="node">
      <dgm:layoutNode name="parComposite">
        <dgm:alg type="composite"/>
        <dgm:shape xmlns:r="http://schemas.openxmlformats.org/officeDocument/2006/relationships" r:blip="">
          <dgm:adjLst/>
        </dgm:shape>
        <dgm:choose name="Name5">
          <dgm:if name="Name6" func="var" arg="dir" op="equ" val="norm">
            <dgm:constrLst>
              <dgm:constr type="l" for="ch" forName="parBigCircle"/>
              <dgm:constr type="ctrY" for="ch" forName="parBigCircle" refType="h" fact="0.5639"/>
              <dgm:constr type="w" for="ch" forName="parBigCircle" refType="w" fact="0.6631"/>
              <dgm:constr type="h" for="ch" forName="parBigCircle" refType="w" refFor="ch" refForName="parBigCircle"/>
              <dgm:constr type="r" for="ch" forName="parTx" refType="w"/>
              <dgm:constr type="t" for="ch" forName="parTx"/>
              <dgm:constr type="w" for="ch" forName="parTx" refType="w" fact="0.7084"/>
              <dgm:constr type="h" for="ch" forName="parTx" refType="h" fact="0.4562"/>
              <dgm:constr type="t" for="ch" forName="bSpace" refType="ctrY" refFor="ch" refForName="parBigCircle"/>
              <dgm:constr type="b" for="ch" forName="bSpace" refType="h"/>
              <dgm:constr type="l" for="ch" forName="bSpace"/>
              <dgm:constr type="w" for="ch" forName="bSpace" val="1"/>
            </dgm:constrLst>
          </dgm:if>
          <dgm:else name="Name7">
            <dgm:constrLst>
              <dgm:constr type="r" for="ch" forName="parBigCircle" refType="w"/>
              <dgm:constr type="ctrY" for="ch" forName="parBigCircle" refType="h" fact="0.5639"/>
              <dgm:constr type="w" for="ch" forName="parBigCircle" refType="w" fact="0.6631"/>
              <dgm:constr type="h" for="ch" forName="parBigCircle" refType="w" refFor="ch" refForName="parBigCircle"/>
              <dgm:constr type="l" for="ch" forName="parTx" fact="0"/>
              <dgm:constr type="t" for="ch" forName="parTx"/>
              <dgm:constr type="w" for="ch" forName="parTx" refType="w" fact="0.7084"/>
              <dgm:constr type="h" for="ch" forName="parTx" refType="h" fact="0.4562"/>
              <dgm:constr type="t" for="ch" forName="bSpace" refType="ctrY" refFor="ch" refForName="parBigCircle"/>
              <dgm:constr type="b" for="ch" forName="bSpace" refType="h"/>
              <dgm:constr type="r" for="ch" forName="bSpace"/>
              <dgm:constr type="w" for="ch" forName="bSpace" val="1"/>
            </dgm:constrLst>
          </dgm:else>
        </dgm:choose>
        <dgm:layoutNode name="parBigCircle" styleLbl="node0">
          <dgm:alg type="sp"/>
          <dgm:shape xmlns:r="http://schemas.openxmlformats.org/officeDocument/2006/relationships" type="donut" r:blip="">
            <dgm:adjLst>
              <dgm:adj idx="1" val="0.2"/>
            </dgm:adjLst>
          </dgm:shape>
          <dgm:presOf/>
          <dgm:constrLst>
            <dgm:constr type="h" refType="w" op="equ"/>
          </dgm:constrLst>
        </dgm:layoutNode>
        <dgm:layoutNode name="parTx" styleLbl="revTx">
          <dgm:choose name="Name8">
            <dgm:if name="Name9" func="var" arg="dir" op="equ" val="norm">
              <dgm:alg type="tx">
                <dgm:param type="autoTxRot" val="grav"/>
                <dgm:param type="parTxLTRAlign" val="l"/>
              </dgm:alg>
              <dgm:shape xmlns:r="http://schemas.openxmlformats.org/officeDocument/2006/relationships" rot="295" type="rect" r:blip="">
                <dgm:adjLst/>
              </dgm:shape>
              <dgm:presOf axis="self" ptType="node"/>
              <dgm:constrLst>
                <dgm:constr type="lMarg" refType="primFontSz" fact="0.2"/>
                <dgm:constr type="rMarg"/>
                <dgm:constr type="tMarg"/>
                <dgm:constr type="bMarg"/>
              </dgm:constrLst>
            </dgm:if>
            <dgm:else name="Name10">
              <dgm:alg type="tx">
                <dgm:param type="autoTxRot" val="grav"/>
                <dgm:param type="parTxLTRAlign" val="r"/>
              </dgm:alg>
              <dgm:shape xmlns:r="http://schemas.openxmlformats.org/officeDocument/2006/relationships" rot="65" type="rect" r:blip="">
                <dgm:adjLst/>
              </dgm:shape>
              <dgm:presOf axis="self" ptType="node"/>
              <dgm:constrLst>
                <dgm:constr type="lMarg"/>
                <dgm:constr type="rMarg" refType="primFontSz" fact="0.2"/>
                <dgm:constr type="tMarg"/>
                <dgm:constr type="bMarg"/>
              </dgm:constrLst>
            </dgm:else>
          </dgm:choose>
          <dgm:ruleLst>
            <dgm:rule type="primFontSz" val="5" fact="NaN" max="NaN"/>
          </dgm:ruleLst>
        </dgm:layoutNode>
        <dgm:layoutNode name="bSpace">
          <dgm:alg type="sp"/>
          <dgm:shape xmlns:r="http://schemas.openxmlformats.org/officeDocument/2006/relationships" r:blip="">
            <dgm:adjLst/>
          </dgm:shape>
          <dgm:presOf/>
        </dgm:layoutNode>
      </dgm:layoutNode>
      <dgm:choose name="Name11">
        <dgm:if name="Name12" func="var" arg="dir" op="equ" val="norm">
          <dgm:layoutNode name="parBackupNorm">
            <dgm:alg type="sp"/>
            <dgm:shape xmlns:r="http://schemas.openxmlformats.org/officeDocument/2006/relationships" r:blip="">
              <dgm:adjLst/>
            </dgm:shape>
            <dgm:presOf/>
          </dgm:layoutNode>
        </dgm:if>
        <dgm:else name="Name13">
          <dgm:layoutNode name="parBackupRTL">
            <dgm:alg type="sp"/>
            <dgm:shape xmlns:r="http://schemas.openxmlformats.org/officeDocument/2006/relationships" r:blip="">
              <dgm:adjLst/>
            </dgm:shape>
            <dgm:presOf/>
          </dgm:layoutNode>
        </dgm:else>
      </dgm:choose>
      <dgm:forEach name="Name14" axis="followSib" ptType="sibTrans" hideLastTrans="0" cnt="1">
        <dgm:layoutNode name="parSpace">
          <dgm:alg type="sp"/>
          <dgm:shape xmlns:r="http://schemas.openxmlformats.org/officeDocument/2006/relationships" r:blip="">
            <dgm:adjLst/>
          </dgm:shape>
          <dgm:presOf/>
        </dgm:layoutNode>
      </dgm:forEach>
      <dgm:forEach name="Name15" axis="ch" ptType="node">
        <dgm:choose name="Name16">
          <dgm:if name="Name17" func="var" arg="dir" op="equ" val="norm">
            <dgm:layoutNode name="desBackupLeftNorm">
              <dgm:alg type="sp"/>
              <dgm:shape xmlns:r="http://schemas.openxmlformats.org/officeDocument/2006/relationships" r:blip="">
                <dgm:adjLst/>
              </dgm:shape>
              <dgm:presOf/>
            </dgm:layoutNode>
          </dgm:if>
          <dgm:else name="Name18">
            <dgm:choose name="Name19">
              <dgm:if name="Name20" axis="self" ptType="node" func="pos" op="equ" val="1">
                <dgm:layoutNode name="desBackupRightRev">
                  <dgm:alg type="sp"/>
                  <dgm:shape xmlns:r="http://schemas.openxmlformats.org/officeDocument/2006/relationships" r:blip="">
                    <dgm:adjLst/>
                  </dgm:shape>
                  <dgm:presOf/>
                </dgm:layoutNode>
              </dgm:if>
              <dgm:else name="Name21"/>
            </dgm:choose>
          </dgm:else>
        </dgm:choose>
        <dgm:layoutNode name="desComposite">
          <dgm:alg type="composite"/>
          <dgm:shape xmlns:r="http://schemas.openxmlformats.org/officeDocument/2006/relationships" r:blip="">
            <dgm:adjLst/>
          </dgm:shape>
          <dgm:choose name="Name22">
            <dgm:if name="Name23" func="var" arg="dir" op="equ" val="norm">
              <dgm:constrLst>
                <dgm:constr type="ctrX" for="ch" forName="desCircle" refType="w" fact="0.5"/>
                <dgm:constr type="ctrY" for="ch" forName="desCircle" refType="h" fact="0.5"/>
                <dgm:constr type="w" for="ch" forName="desCircle" refType="w" fact="0.3249"/>
                <dgm:constr type="h" for="ch" forName="desCircle" refType="w" refFor="ch" refForName="desCircle"/>
                <dgm:constr type="l" for="ch" forName="chTx"/>
                <dgm:constr type="b" for="ch" forName="chTx" refType="h"/>
                <dgm:constr type="w" for="ch" forName="chTx" refType="w" fact="0.5786"/>
                <dgm:constr type="h" for="ch" forName="chTx" refType="h" fact="0.4525"/>
                <dgm:constr type="r" for="ch" forName="desTx" refType="w"/>
                <dgm:constr type="t" for="ch" forName="desTx"/>
                <dgm:constr type="w" for="ch" forName="desTx" refType="w" fact="0.5786"/>
                <dgm:constr type="h" for="ch" forName="desTx" refType="h" fact="0.4525"/>
              </dgm:constrLst>
            </dgm:if>
            <dgm:else name="Name24">
              <dgm:constrLst>
                <dgm:constr type="ctrX" for="ch" forName="desCircle" refType="w" fact="0.5"/>
                <dgm:constr type="ctrY" for="ch" forName="desCircle" refType="h" fact="0.5"/>
                <dgm:constr type="w" for="ch" forName="desCircle" refType="w" fact="0.3249"/>
                <dgm:constr type="h" for="ch" forName="desCircle" refType="w" refFor="ch" refForName="desCircle"/>
                <dgm:constr type="r" for="ch" forName="chTx" refType="w"/>
                <dgm:constr type="b" for="ch" forName="chTx" refType="h"/>
                <dgm:constr type="w" for="ch" forName="chTx" refType="w" fact="0.5786"/>
                <dgm:constr type="h" for="ch" forName="chTx" refType="h" fact="0.4525"/>
                <dgm:constr type="l" for="ch" forName="desTx"/>
                <dgm:constr type="t" for="ch" forName="desTx"/>
                <dgm:constr type="w" for="ch" forName="desTx" refType="w" fact="0.5786"/>
                <dgm:constr type="h" for="ch" forName="desTx" refType="h" fact="0.4525"/>
              </dgm:constrLst>
            </dgm:else>
          </dgm:choose>
          <dgm:layoutNode name="desCircle" styleLbl="node1">
            <dgm:alg type="sp"/>
            <dgm:shape xmlns:r="http://schemas.openxmlformats.org/officeDocument/2006/relationships" type="ellipse" r:blip="">
              <dgm:adjLst/>
            </dgm:shape>
            <dgm:presOf/>
            <dgm:constrLst>
              <dgm:constr type="h" refType="w" op="equ"/>
            </dgm:constrLst>
          </dgm:layoutNode>
          <dgm:layoutNode name="chTx" styleLbl="revTx">
            <dgm:choose name="Name25">
              <dgm:if name="Name26" func="var" arg="dir" op="equ" val="norm">
                <dgm:alg type="tx">
                  <dgm:param type="autoTxRot" val="grav"/>
                  <dgm:param type="parTxLTRAlign" val="r"/>
                  <dgm:param type="txAnchorVert" val="mid"/>
                  <dgm:param type="txAnchorVertCh" val="mid"/>
                </dgm:alg>
                <dgm:shape xmlns:r="http://schemas.openxmlformats.org/officeDocument/2006/relationships" rot="295" type="rect" r:blip="">
                  <dgm:adjLst/>
                </dgm:shape>
                <dgm:presOf axis="self" ptType="node"/>
              </dgm:if>
              <dgm:else name="Name27">
                <dgm:alg type="tx">
                  <dgm:param type="autoTxRot" val="grav"/>
                  <dgm:param type="parTxLTRAlign" val="l"/>
                  <dgm:param type="txAnchorVert" val="mid"/>
                  <dgm:param type="txAnchorVertCh" val="mid"/>
                </dgm:alg>
                <dgm:shape xmlns:r="http://schemas.openxmlformats.org/officeDocument/2006/relationships" rot="65" type="rect" r:blip="">
                  <dgm:adjLst/>
                </dgm:shape>
                <dgm:presOf axis="self" ptType="node"/>
              </dgm:else>
            </dgm:choose>
            <dgm:choose name="Name28">
              <dgm:if name="Name29" func="var" arg="dir" op="equ" val="norm">
                <dgm:constrLst>
                  <dgm:constr type="lMarg"/>
                  <dgm:constr type="rMarg" refType="primFontSz" fact="0.2"/>
                  <dgm:constr type="tMarg"/>
                  <dgm:constr type="bMarg"/>
                </dgm:constrLst>
              </dgm:if>
              <dgm:else name="Name30">
                <dgm:constrLst>
                  <dgm:constr type="rMarg"/>
                  <dgm:constr type="lMarg" refType="primFontSz" fact="0.2"/>
                  <dgm:constr type="tMarg"/>
                  <dgm:constr type="bMarg"/>
                </dgm:constrLst>
              </dgm:else>
            </dgm:choose>
            <dgm:ruleLst>
              <dgm:rule type="primFontSz" val="5" fact="NaN" max="NaN"/>
            </dgm:ruleLst>
          </dgm:layoutNode>
          <dgm:layoutNode name="desTx" styleLbl="revTx">
            <dgm:varLst>
              <dgm:bulletEnabled val="1"/>
            </dgm:varLst>
            <dgm:choose name="Name31">
              <dgm:if name="Name32" func="var" arg="dir" op="equ" val="norm">
                <dgm:alg type="tx">
                  <dgm:param type="autoTxRot" val="grav"/>
                  <dgm:param type="parTxLTRAlign" val="l"/>
                  <dgm:param type="shpTxLTRAlignCh" val="l"/>
                  <dgm:param type="stBulletLvl" val="1"/>
                  <dgm:param type="txAnchorVert" val="mid"/>
                </dgm:alg>
                <dgm:shape xmlns:r="http://schemas.openxmlformats.org/officeDocument/2006/relationships" rot="295" type="rect" r:blip="">
                  <dgm:adjLst/>
                </dgm:shape>
                <dgm:presOf axis="des" ptType="node"/>
              </dgm:if>
              <dgm:else name="Name33">
                <dgm:alg type="tx">
                  <dgm:param type="autoTxRot" val="grav"/>
                  <dgm:param type="parTxLTRAlign" val="r"/>
                  <dgm:param type="shpTxLTRAlignCh" val="r"/>
                  <dgm:param type="stBulletLvl" val="1"/>
                  <dgm:param type="txAnchorVert" val="mid"/>
                </dgm:alg>
                <dgm:shape xmlns:r="http://schemas.openxmlformats.org/officeDocument/2006/relationships" rot="65" type="rect" r:blip="">
                  <dgm:adjLst/>
                </dgm:shape>
                <dgm:presOf axis="des" ptType="node"/>
              </dgm:else>
            </dgm:choose>
            <dgm:choose name="Name34">
              <dgm:if name="Name35" func="var" arg="dir" op="equ" val="norm">
                <dgm:constrLst>
                  <dgm:constr type="rMarg"/>
                  <dgm:constr type="lMarg" refType="primFontSz" fact="0.2"/>
                  <dgm:constr type="tMarg"/>
                  <dgm:constr type="bMarg"/>
                </dgm:constrLst>
              </dgm:if>
              <dgm:else name="Name36">
                <dgm:constrLst>
                  <dgm:constr type="lMarg"/>
                  <dgm:constr type="rMarg" refType="primFontSz" fact="0.2"/>
                  <dgm:constr type="tMarg"/>
                  <dgm:constr type="bMarg"/>
                </dgm:constrLst>
              </dgm:else>
            </dgm:choose>
            <dgm:ruleLst>
              <dgm:rule type="primFontSz" val="5" fact="NaN" max="NaN"/>
            </dgm:ruleLst>
          </dgm:layoutNode>
        </dgm:layoutNode>
        <dgm:layoutNode name="desBackupRightNorm">
          <dgm:alg type="sp"/>
          <dgm:shape xmlns:r="http://schemas.openxmlformats.org/officeDocument/2006/relationships" r:blip="">
            <dgm:adjLst/>
          </dgm:shape>
          <dgm:presOf/>
        </dgm:layoutNode>
        <dgm:choose name="Name37">
          <dgm:if name="Name38" func="var" arg="dir" op="neq" val="norm">
            <dgm:choose name="Name39">
              <dgm:if name="Name40" axis="self" ptType="node" func="revPos" op="neq" val="1">
                <dgm:layoutNode name="desBackupLeftRev">
                  <dgm:alg type="sp"/>
                  <dgm:shape xmlns:r="http://schemas.openxmlformats.org/officeDocument/2006/relationships" r:blip="">
                    <dgm:adjLst/>
                  </dgm:shape>
                  <dgm:presOf/>
                </dgm:layoutNode>
              </dgm:if>
              <dgm:else name="Name41"/>
            </dgm:choose>
          </dgm:if>
          <dgm:else name="Name42"/>
        </dgm:choose>
        <dgm:forEach name="Name43" axis="followSib" ptType="sibTrans" hideLastTrans="0" cnt="1">
          <dgm:layoutNode name="desSpace">
            <dgm:alg type="sp"/>
            <dgm:shape xmlns:r="http://schemas.openxmlformats.org/officeDocument/2006/relationships" r:blip="">
              <dgm:adjLst/>
            </dgm:shape>
            <dgm:presOf/>
          </dgm:layoutNode>
        </dgm:forEach>
      </dgm:forEach>
      <dgm:choose name="Name44">
        <dgm:if name="Name45" func="var" arg="dir" op="neq" val="norm">
          <dgm:layoutNode name="parBackupRev">
            <dgm:alg type="sp"/>
            <dgm:shape xmlns:r="http://schemas.openxmlformats.org/officeDocument/2006/relationships" r:blip="">
              <dgm:adjLst/>
            </dgm:shape>
            <dgm:presOf/>
          </dgm:layoutNode>
        </dgm:if>
        <dgm:else name="Name46"/>
      </dgm:choose>
    </dgm:forEach>
  </dgm:layoutNode>
</dgm:layoutDef>
</file>

<file path=ppt/diagrams/layout8.xml><?xml version="1.0" encoding="utf-8"?>
<dgm:layoutDef xmlns:dgm="http://schemas.openxmlformats.org/drawingml/2006/diagram" xmlns:a="http://schemas.openxmlformats.org/drawingml/2006/main" uniqueId="urn:microsoft.com/office/officeart/2008/layout/CircleAccentTimeline">
  <dgm:title val=""/>
  <dgm:desc val=""/>
  <dgm:catLst>
    <dgm:cat type="process" pri="75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41" srcId="1" destId="11" srcOrd="0" destOrd="0"/>
        <dgm:cxn modelId="42" srcId="1" destId="12" srcOrd="1" destOrd="0"/>
        <dgm:cxn modelId="5" srcId="0" destId="2" srcOrd="0" destOrd="0"/>
        <dgm:cxn modelId="51" srcId="2" destId="21" srcOrd="0" destOrd="0"/>
        <dgm:cxn modelId="52" srcId="2" destId="22" srcOrd="1"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clrData>
  <dgm:layoutNode name="Name0">
    <dgm:varLst>
      <dgm:dir/>
    </dgm:varLst>
    <dgm:choose name="Name1">
      <dgm:if name="Name2" func="var" arg="dir" op="equ" val="norm">
        <dgm:alg type="lin">
          <dgm:param type="fallback" val="2D"/>
          <dgm:param type="nodeVertAlign" val="b"/>
        </dgm:alg>
      </dgm:if>
      <dgm:else name="Name3">
        <dgm:alg type="lin">
          <dgm:param type="fallback" val="2D"/>
          <dgm:param type="nodeVertAlign" val="b"/>
          <dgm:param type="linDir" val="fromR"/>
        </dgm:alg>
      </dgm:else>
    </dgm:choose>
    <dgm:shape xmlns:r="http://schemas.openxmlformats.org/officeDocument/2006/relationships" r:blip="">
      <dgm:adjLst/>
    </dgm:shape>
    <dgm:constrLst>
      <dgm:constr type="h" for="ch" forName="parComposite" refType="h"/>
      <dgm:constr type="w" for="ch" forName="parComposite" refType="h" refFor="ch" refForName="parComposite" fact="0.4986"/>
      <dgm:constr type="h" for="ch" forName="desComposite" refType="h" fact="0.8722"/>
      <dgm:constr type="w" for="ch" forName="desComposite" refType="h" refFor="ch" refForName="desComposite" fact="0.6056"/>
      <dgm:constr type="w" for="ch" forName="parBackupNorm" refType="w" refFor="ch" refForName="parComposite" fact="-0.3369"/>
      <dgm:constr type="w" for="ch" forName="parBackupRTL" refType="w" refFor="ch" refForName="parComposite" fact="-0.3369"/>
      <dgm:constr type="w" for="ch" forName="parBackupRev" refType="w" refFor="ch" refForName="parComposite" fact="0"/>
      <dgm:constr type="w" for="ch" forName="desBackupLeftNorm" refType="w" refFor="ch" refForName="desComposite" fact="-0.3376"/>
      <dgm:constr type="w" for="ch" forName="desBackupLeftRev" refType="w" refFor="ch" refForName="desComposite" fact="-0.3376"/>
      <dgm:constr type="w" for="ch" forName="desBackupRightNorm" refType="w" refFor="ch" refForName="desComposite" fact="-0.3376"/>
      <dgm:constr type="w" for="ch" forName="desBackupRightRev" refType="w" refFor="ch" refForName="desComposite" fact="-0.3376"/>
      <dgm:constr type="w" for="ch" forName="parSpace" refType="w" refFor="ch" refForName="parComposite" fact="0.05"/>
      <dgm:constr type="w" for="ch" forName="desSpace" refType="w" refFor="ch" refForName="parComposite" fact="0.05"/>
      <dgm:constr type="primFontSz" for="des" forName="parTx" op="equ" val="65"/>
      <dgm:constr type="primFontSz" for="des" forName="chTx" refType="primFontSz" refFor="des" refForName="parTx" op="lte" val="65"/>
      <dgm:constr type="primFontSz" for="des" forName="desTx" refType="primFontSz" refFor="des" refForName="chTx" op="lte" val="65"/>
      <dgm:constr type="primFontSz" for="des" forName="desTx" refType="primFontSz" refFor="des" refForName="parTx" op="lte"/>
    </dgm:constrLst>
    <dgm:forEach name="Name4" axis="ch" ptType="node">
      <dgm:layoutNode name="parComposite">
        <dgm:alg type="composite"/>
        <dgm:shape xmlns:r="http://schemas.openxmlformats.org/officeDocument/2006/relationships" r:blip="">
          <dgm:adjLst/>
        </dgm:shape>
        <dgm:choose name="Name5">
          <dgm:if name="Name6" func="var" arg="dir" op="equ" val="norm">
            <dgm:constrLst>
              <dgm:constr type="l" for="ch" forName="parBigCircle"/>
              <dgm:constr type="ctrY" for="ch" forName="parBigCircle" refType="h" fact="0.5639"/>
              <dgm:constr type="w" for="ch" forName="parBigCircle" refType="w" fact="0.6631"/>
              <dgm:constr type="h" for="ch" forName="parBigCircle" refType="w" refFor="ch" refForName="parBigCircle"/>
              <dgm:constr type="r" for="ch" forName="parTx" refType="w"/>
              <dgm:constr type="t" for="ch" forName="parTx"/>
              <dgm:constr type="w" for="ch" forName="parTx" refType="w" fact="0.7084"/>
              <dgm:constr type="h" for="ch" forName="parTx" refType="h" fact="0.4562"/>
              <dgm:constr type="t" for="ch" forName="bSpace" refType="ctrY" refFor="ch" refForName="parBigCircle"/>
              <dgm:constr type="b" for="ch" forName="bSpace" refType="h"/>
              <dgm:constr type="l" for="ch" forName="bSpace"/>
              <dgm:constr type="w" for="ch" forName="bSpace" val="1"/>
            </dgm:constrLst>
          </dgm:if>
          <dgm:else name="Name7">
            <dgm:constrLst>
              <dgm:constr type="r" for="ch" forName="parBigCircle" refType="w"/>
              <dgm:constr type="ctrY" for="ch" forName="parBigCircle" refType="h" fact="0.5639"/>
              <dgm:constr type="w" for="ch" forName="parBigCircle" refType="w" fact="0.6631"/>
              <dgm:constr type="h" for="ch" forName="parBigCircle" refType="w" refFor="ch" refForName="parBigCircle"/>
              <dgm:constr type="l" for="ch" forName="parTx" fact="0"/>
              <dgm:constr type="t" for="ch" forName="parTx"/>
              <dgm:constr type="w" for="ch" forName="parTx" refType="w" fact="0.7084"/>
              <dgm:constr type="h" for="ch" forName="parTx" refType="h" fact="0.4562"/>
              <dgm:constr type="t" for="ch" forName="bSpace" refType="ctrY" refFor="ch" refForName="parBigCircle"/>
              <dgm:constr type="b" for="ch" forName="bSpace" refType="h"/>
              <dgm:constr type="r" for="ch" forName="bSpace"/>
              <dgm:constr type="w" for="ch" forName="bSpace" val="1"/>
            </dgm:constrLst>
          </dgm:else>
        </dgm:choose>
        <dgm:layoutNode name="parBigCircle" styleLbl="node0">
          <dgm:alg type="sp"/>
          <dgm:shape xmlns:r="http://schemas.openxmlformats.org/officeDocument/2006/relationships" type="donut" r:blip="">
            <dgm:adjLst>
              <dgm:adj idx="1" val="0.2"/>
            </dgm:adjLst>
          </dgm:shape>
          <dgm:presOf/>
          <dgm:constrLst>
            <dgm:constr type="h" refType="w" op="equ"/>
          </dgm:constrLst>
        </dgm:layoutNode>
        <dgm:layoutNode name="parTx" styleLbl="revTx">
          <dgm:choose name="Name8">
            <dgm:if name="Name9" func="var" arg="dir" op="equ" val="norm">
              <dgm:alg type="tx">
                <dgm:param type="autoTxRot" val="grav"/>
                <dgm:param type="parTxLTRAlign" val="l"/>
              </dgm:alg>
              <dgm:shape xmlns:r="http://schemas.openxmlformats.org/officeDocument/2006/relationships" rot="295" type="rect" r:blip="">
                <dgm:adjLst/>
              </dgm:shape>
              <dgm:presOf axis="self" ptType="node"/>
              <dgm:constrLst>
                <dgm:constr type="lMarg" refType="primFontSz" fact="0.2"/>
                <dgm:constr type="rMarg"/>
                <dgm:constr type="tMarg"/>
                <dgm:constr type="bMarg"/>
              </dgm:constrLst>
            </dgm:if>
            <dgm:else name="Name10">
              <dgm:alg type="tx">
                <dgm:param type="autoTxRot" val="grav"/>
                <dgm:param type="parTxLTRAlign" val="r"/>
              </dgm:alg>
              <dgm:shape xmlns:r="http://schemas.openxmlformats.org/officeDocument/2006/relationships" rot="65" type="rect" r:blip="">
                <dgm:adjLst/>
              </dgm:shape>
              <dgm:presOf axis="self" ptType="node"/>
              <dgm:constrLst>
                <dgm:constr type="lMarg"/>
                <dgm:constr type="rMarg" refType="primFontSz" fact="0.2"/>
                <dgm:constr type="tMarg"/>
                <dgm:constr type="bMarg"/>
              </dgm:constrLst>
            </dgm:else>
          </dgm:choose>
          <dgm:ruleLst>
            <dgm:rule type="primFontSz" val="5" fact="NaN" max="NaN"/>
          </dgm:ruleLst>
        </dgm:layoutNode>
        <dgm:layoutNode name="bSpace">
          <dgm:alg type="sp"/>
          <dgm:shape xmlns:r="http://schemas.openxmlformats.org/officeDocument/2006/relationships" r:blip="">
            <dgm:adjLst/>
          </dgm:shape>
          <dgm:presOf/>
        </dgm:layoutNode>
      </dgm:layoutNode>
      <dgm:choose name="Name11">
        <dgm:if name="Name12" func="var" arg="dir" op="equ" val="norm">
          <dgm:layoutNode name="parBackupNorm">
            <dgm:alg type="sp"/>
            <dgm:shape xmlns:r="http://schemas.openxmlformats.org/officeDocument/2006/relationships" r:blip="">
              <dgm:adjLst/>
            </dgm:shape>
            <dgm:presOf/>
          </dgm:layoutNode>
        </dgm:if>
        <dgm:else name="Name13">
          <dgm:layoutNode name="parBackupRTL">
            <dgm:alg type="sp"/>
            <dgm:shape xmlns:r="http://schemas.openxmlformats.org/officeDocument/2006/relationships" r:blip="">
              <dgm:adjLst/>
            </dgm:shape>
            <dgm:presOf/>
          </dgm:layoutNode>
        </dgm:else>
      </dgm:choose>
      <dgm:forEach name="Name14" axis="followSib" ptType="sibTrans" hideLastTrans="0" cnt="1">
        <dgm:layoutNode name="parSpace">
          <dgm:alg type="sp"/>
          <dgm:shape xmlns:r="http://schemas.openxmlformats.org/officeDocument/2006/relationships" r:blip="">
            <dgm:adjLst/>
          </dgm:shape>
          <dgm:presOf/>
        </dgm:layoutNode>
      </dgm:forEach>
      <dgm:forEach name="Name15" axis="ch" ptType="node">
        <dgm:choose name="Name16">
          <dgm:if name="Name17" func="var" arg="dir" op="equ" val="norm">
            <dgm:layoutNode name="desBackupLeftNorm">
              <dgm:alg type="sp"/>
              <dgm:shape xmlns:r="http://schemas.openxmlformats.org/officeDocument/2006/relationships" r:blip="">
                <dgm:adjLst/>
              </dgm:shape>
              <dgm:presOf/>
            </dgm:layoutNode>
          </dgm:if>
          <dgm:else name="Name18">
            <dgm:choose name="Name19">
              <dgm:if name="Name20" axis="self" ptType="node" func="pos" op="equ" val="1">
                <dgm:layoutNode name="desBackupRightRev">
                  <dgm:alg type="sp"/>
                  <dgm:shape xmlns:r="http://schemas.openxmlformats.org/officeDocument/2006/relationships" r:blip="">
                    <dgm:adjLst/>
                  </dgm:shape>
                  <dgm:presOf/>
                </dgm:layoutNode>
              </dgm:if>
              <dgm:else name="Name21"/>
            </dgm:choose>
          </dgm:else>
        </dgm:choose>
        <dgm:layoutNode name="desComposite">
          <dgm:alg type="composite"/>
          <dgm:shape xmlns:r="http://schemas.openxmlformats.org/officeDocument/2006/relationships" r:blip="">
            <dgm:adjLst/>
          </dgm:shape>
          <dgm:choose name="Name22">
            <dgm:if name="Name23" func="var" arg="dir" op="equ" val="norm">
              <dgm:constrLst>
                <dgm:constr type="ctrX" for="ch" forName="desCircle" refType="w" fact="0.5"/>
                <dgm:constr type="ctrY" for="ch" forName="desCircle" refType="h" fact="0.5"/>
                <dgm:constr type="w" for="ch" forName="desCircle" refType="w" fact="0.3249"/>
                <dgm:constr type="h" for="ch" forName="desCircle" refType="w" refFor="ch" refForName="desCircle"/>
                <dgm:constr type="l" for="ch" forName="chTx"/>
                <dgm:constr type="b" for="ch" forName="chTx" refType="h"/>
                <dgm:constr type="w" for="ch" forName="chTx" refType="w" fact="0.5786"/>
                <dgm:constr type="h" for="ch" forName="chTx" refType="h" fact="0.4525"/>
                <dgm:constr type="r" for="ch" forName="desTx" refType="w"/>
                <dgm:constr type="t" for="ch" forName="desTx"/>
                <dgm:constr type="w" for="ch" forName="desTx" refType="w" fact="0.5786"/>
                <dgm:constr type="h" for="ch" forName="desTx" refType="h" fact="0.4525"/>
              </dgm:constrLst>
            </dgm:if>
            <dgm:else name="Name24">
              <dgm:constrLst>
                <dgm:constr type="ctrX" for="ch" forName="desCircle" refType="w" fact="0.5"/>
                <dgm:constr type="ctrY" for="ch" forName="desCircle" refType="h" fact="0.5"/>
                <dgm:constr type="w" for="ch" forName="desCircle" refType="w" fact="0.3249"/>
                <dgm:constr type="h" for="ch" forName="desCircle" refType="w" refFor="ch" refForName="desCircle"/>
                <dgm:constr type="r" for="ch" forName="chTx" refType="w"/>
                <dgm:constr type="b" for="ch" forName="chTx" refType="h"/>
                <dgm:constr type="w" for="ch" forName="chTx" refType="w" fact="0.5786"/>
                <dgm:constr type="h" for="ch" forName="chTx" refType="h" fact="0.4525"/>
                <dgm:constr type="l" for="ch" forName="desTx"/>
                <dgm:constr type="t" for="ch" forName="desTx"/>
                <dgm:constr type="w" for="ch" forName="desTx" refType="w" fact="0.5786"/>
                <dgm:constr type="h" for="ch" forName="desTx" refType="h" fact="0.4525"/>
              </dgm:constrLst>
            </dgm:else>
          </dgm:choose>
          <dgm:layoutNode name="desCircle" styleLbl="node1">
            <dgm:alg type="sp"/>
            <dgm:shape xmlns:r="http://schemas.openxmlformats.org/officeDocument/2006/relationships" type="ellipse" r:blip="">
              <dgm:adjLst/>
            </dgm:shape>
            <dgm:presOf/>
            <dgm:constrLst>
              <dgm:constr type="h" refType="w" op="equ"/>
            </dgm:constrLst>
          </dgm:layoutNode>
          <dgm:layoutNode name="chTx" styleLbl="revTx">
            <dgm:choose name="Name25">
              <dgm:if name="Name26" func="var" arg="dir" op="equ" val="norm">
                <dgm:alg type="tx">
                  <dgm:param type="autoTxRot" val="grav"/>
                  <dgm:param type="parTxLTRAlign" val="r"/>
                  <dgm:param type="txAnchorVert" val="mid"/>
                  <dgm:param type="txAnchorVertCh" val="mid"/>
                </dgm:alg>
                <dgm:shape xmlns:r="http://schemas.openxmlformats.org/officeDocument/2006/relationships" rot="295" type="rect" r:blip="">
                  <dgm:adjLst/>
                </dgm:shape>
                <dgm:presOf axis="self" ptType="node"/>
              </dgm:if>
              <dgm:else name="Name27">
                <dgm:alg type="tx">
                  <dgm:param type="autoTxRot" val="grav"/>
                  <dgm:param type="parTxLTRAlign" val="l"/>
                  <dgm:param type="txAnchorVert" val="mid"/>
                  <dgm:param type="txAnchorVertCh" val="mid"/>
                </dgm:alg>
                <dgm:shape xmlns:r="http://schemas.openxmlformats.org/officeDocument/2006/relationships" rot="65" type="rect" r:blip="">
                  <dgm:adjLst/>
                </dgm:shape>
                <dgm:presOf axis="self" ptType="node"/>
              </dgm:else>
            </dgm:choose>
            <dgm:choose name="Name28">
              <dgm:if name="Name29" func="var" arg="dir" op="equ" val="norm">
                <dgm:constrLst>
                  <dgm:constr type="lMarg"/>
                  <dgm:constr type="rMarg" refType="primFontSz" fact="0.2"/>
                  <dgm:constr type="tMarg"/>
                  <dgm:constr type="bMarg"/>
                </dgm:constrLst>
              </dgm:if>
              <dgm:else name="Name30">
                <dgm:constrLst>
                  <dgm:constr type="rMarg"/>
                  <dgm:constr type="lMarg" refType="primFontSz" fact="0.2"/>
                  <dgm:constr type="tMarg"/>
                  <dgm:constr type="bMarg"/>
                </dgm:constrLst>
              </dgm:else>
            </dgm:choose>
            <dgm:ruleLst>
              <dgm:rule type="primFontSz" val="5" fact="NaN" max="NaN"/>
            </dgm:ruleLst>
          </dgm:layoutNode>
          <dgm:layoutNode name="desTx" styleLbl="revTx">
            <dgm:varLst>
              <dgm:bulletEnabled val="1"/>
            </dgm:varLst>
            <dgm:choose name="Name31">
              <dgm:if name="Name32" func="var" arg="dir" op="equ" val="norm">
                <dgm:alg type="tx">
                  <dgm:param type="autoTxRot" val="grav"/>
                  <dgm:param type="parTxLTRAlign" val="l"/>
                  <dgm:param type="shpTxLTRAlignCh" val="l"/>
                  <dgm:param type="stBulletLvl" val="1"/>
                  <dgm:param type="txAnchorVert" val="mid"/>
                </dgm:alg>
                <dgm:shape xmlns:r="http://schemas.openxmlformats.org/officeDocument/2006/relationships" rot="295" type="rect" r:blip="">
                  <dgm:adjLst/>
                </dgm:shape>
                <dgm:presOf axis="des" ptType="node"/>
              </dgm:if>
              <dgm:else name="Name33">
                <dgm:alg type="tx">
                  <dgm:param type="autoTxRot" val="grav"/>
                  <dgm:param type="parTxLTRAlign" val="r"/>
                  <dgm:param type="shpTxLTRAlignCh" val="r"/>
                  <dgm:param type="stBulletLvl" val="1"/>
                  <dgm:param type="txAnchorVert" val="mid"/>
                </dgm:alg>
                <dgm:shape xmlns:r="http://schemas.openxmlformats.org/officeDocument/2006/relationships" rot="65" type="rect" r:blip="">
                  <dgm:adjLst/>
                </dgm:shape>
                <dgm:presOf axis="des" ptType="node"/>
              </dgm:else>
            </dgm:choose>
            <dgm:choose name="Name34">
              <dgm:if name="Name35" func="var" arg="dir" op="equ" val="norm">
                <dgm:constrLst>
                  <dgm:constr type="rMarg"/>
                  <dgm:constr type="lMarg" refType="primFontSz" fact="0.2"/>
                  <dgm:constr type="tMarg"/>
                  <dgm:constr type="bMarg"/>
                </dgm:constrLst>
              </dgm:if>
              <dgm:else name="Name36">
                <dgm:constrLst>
                  <dgm:constr type="lMarg"/>
                  <dgm:constr type="rMarg" refType="primFontSz" fact="0.2"/>
                  <dgm:constr type="tMarg"/>
                  <dgm:constr type="bMarg"/>
                </dgm:constrLst>
              </dgm:else>
            </dgm:choose>
            <dgm:ruleLst>
              <dgm:rule type="primFontSz" val="5" fact="NaN" max="NaN"/>
            </dgm:ruleLst>
          </dgm:layoutNode>
        </dgm:layoutNode>
        <dgm:layoutNode name="desBackupRightNorm">
          <dgm:alg type="sp"/>
          <dgm:shape xmlns:r="http://schemas.openxmlformats.org/officeDocument/2006/relationships" r:blip="">
            <dgm:adjLst/>
          </dgm:shape>
          <dgm:presOf/>
        </dgm:layoutNode>
        <dgm:choose name="Name37">
          <dgm:if name="Name38" func="var" arg="dir" op="neq" val="norm">
            <dgm:choose name="Name39">
              <dgm:if name="Name40" axis="self" ptType="node" func="revPos" op="neq" val="1">
                <dgm:layoutNode name="desBackupLeftRev">
                  <dgm:alg type="sp"/>
                  <dgm:shape xmlns:r="http://schemas.openxmlformats.org/officeDocument/2006/relationships" r:blip="">
                    <dgm:adjLst/>
                  </dgm:shape>
                  <dgm:presOf/>
                </dgm:layoutNode>
              </dgm:if>
              <dgm:else name="Name41"/>
            </dgm:choose>
          </dgm:if>
          <dgm:else name="Name42"/>
        </dgm:choose>
        <dgm:forEach name="Name43" axis="followSib" ptType="sibTrans" hideLastTrans="0" cnt="1">
          <dgm:layoutNode name="desSpace">
            <dgm:alg type="sp"/>
            <dgm:shape xmlns:r="http://schemas.openxmlformats.org/officeDocument/2006/relationships" r:blip="">
              <dgm:adjLst/>
            </dgm:shape>
            <dgm:presOf/>
          </dgm:layoutNode>
        </dgm:forEach>
      </dgm:forEach>
      <dgm:choose name="Name44">
        <dgm:if name="Name45" func="var" arg="dir" op="neq" val="norm">
          <dgm:layoutNode name="parBackupRev">
            <dgm:alg type="sp"/>
            <dgm:shape xmlns:r="http://schemas.openxmlformats.org/officeDocument/2006/relationships" r:blip="">
              <dgm:adjLst/>
            </dgm:shape>
            <dgm:presOf/>
          </dgm:layoutNode>
        </dgm:if>
        <dgm:else name="Name46"/>
      </dgm:choose>
    </dgm:forEach>
  </dgm:layoutNode>
</dgm:layoutDef>
</file>

<file path=ppt/diagrams/layout9.xml><?xml version="1.0" encoding="utf-8"?>
<dgm:layoutDef xmlns:dgm="http://schemas.openxmlformats.org/drawingml/2006/diagram" xmlns:a="http://schemas.openxmlformats.org/drawingml/2006/main" uniqueId="urn:microsoft.com/office/officeart/2008/layout/CircleAccentTimeline">
  <dgm:title val=""/>
  <dgm:desc val=""/>
  <dgm:catLst>
    <dgm:cat type="process" pri="75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41" srcId="1" destId="11" srcOrd="0" destOrd="0"/>
        <dgm:cxn modelId="42" srcId="1" destId="12" srcOrd="1" destOrd="0"/>
        <dgm:cxn modelId="5" srcId="0" destId="2" srcOrd="0" destOrd="0"/>
        <dgm:cxn modelId="51" srcId="2" destId="21" srcOrd="0" destOrd="0"/>
        <dgm:cxn modelId="52" srcId="2" destId="22" srcOrd="1"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clrData>
  <dgm:layoutNode name="Name0">
    <dgm:varLst>
      <dgm:dir/>
    </dgm:varLst>
    <dgm:choose name="Name1">
      <dgm:if name="Name2" func="var" arg="dir" op="equ" val="norm">
        <dgm:alg type="lin">
          <dgm:param type="fallback" val="2D"/>
          <dgm:param type="nodeVertAlign" val="b"/>
        </dgm:alg>
      </dgm:if>
      <dgm:else name="Name3">
        <dgm:alg type="lin">
          <dgm:param type="fallback" val="2D"/>
          <dgm:param type="nodeVertAlign" val="b"/>
          <dgm:param type="linDir" val="fromR"/>
        </dgm:alg>
      </dgm:else>
    </dgm:choose>
    <dgm:shape xmlns:r="http://schemas.openxmlformats.org/officeDocument/2006/relationships" r:blip="">
      <dgm:adjLst/>
    </dgm:shape>
    <dgm:constrLst>
      <dgm:constr type="h" for="ch" forName="parComposite" refType="h"/>
      <dgm:constr type="w" for="ch" forName="parComposite" refType="h" refFor="ch" refForName="parComposite" fact="0.4986"/>
      <dgm:constr type="h" for="ch" forName="desComposite" refType="h" fact="0.8722"/>
      <dgm:constr type="w" for="ch" forName="desComposite" refType="h" refFor="ch" refForName="desComposite" fact="0.6056"/>
      <dgm:constr type="w" for="ch" forName="parBackupNorm" refType="w" refFor="ch" refForName="parComposite" fact="-0.3369"/>
      <dgm:constr type="w" for="ch" forName="parBackupRTL" refType="w" refFor="ch" refForName="parComposite" fact="-0.3369"/>
      <dgm:constr type="w" for="ch" forName="parBackupRev" refType="w" refFor="ch" refForName="parComposite" fact="0"/>
      <dgm:constr type="w" for="ch" forName="desBackupLeftNorm" refType="w" refFor="ch" refForName="desComposite" fact="-0.3376"/>
      <dgm:constr type="w" for="ch" forName="desBackupLeftRev" refType="w" refFor="ch" refForName="desComposite" fact="-0.3376"/>
      <dgm:constr type="w" for="ch" forName="desBackupRightNorm" refType="w" refFor="ch" refForName="desComposite" fact="-0.3376"/>
      <dgm:constr type="w" for="ch" forName="desBackupRightRev" refType="w" refFor="ch" refForName="desComposite" fact="-0.3376"/>
      <dgm:constr type="w" for="ch" forName="parSpace" refType="w" refFor="ch" refForName="parComposite" fact="0.05"/>
      <dgm:constr type="w" for="ch" forName="desSpace" refType="w" refFor="ch" refForName="parComposite" fact="0.05"/>
      <dgm:constr type="primFontSz" for="des" forName="parTx" op="equ" val="65"/>
      <dgm:constr type="primFontSz" for="des" forName="chTx" refType="primFontSz" refFor="des" refForName="parTx" op="lte" val="65"/>
      <dgm:constr type="primFontSz" for="des" forName="desTx" refType="primFontSz" refFor="des" refForName="chTx" op="lte" val="65"/>
      <dgm:constr type="primFontSz" for="des" forName="desTx" refType="primFontSz" refFor="des" refForName="parTx" op="lte"/>
    </dgm:constrLst>
    <dgm:forEach name="Name4" axis="ch" ptType="node">
      <dgm:layoutNode name="parComposite">
        <dgm:alg type="composite"/>
        <dgm:shape xmlns:r="http://schemas.openxmlformats.org/officeDocument/2006/relationships" r:blip="">
          <dgm:adjLst/>
        </dgm:shape>
        <dgm:choose name="Name5">
          <dgm:if name="Name6" func="var" arg="dir" op="equ" val="norm">
            <dgm:constrLst>
              <dgm:constr type="l" for="ch" forName="parBigCircle"/>
              <dgm:constr type="ctrY" for="ch" forName="parBigCircle" refType="h" fact="0.5639"/>
              <dgm:constr type="w" for="ch" forName="parBigCircle" refType="w" fact="0.6631"/>
              <dgm:constr type="h" for="ch" forName="parBigCircle" refType="w" refFor="ch" refForName="parBigCircle"/>
              <dgm:constr type="r" for="ch" forName="parTx" refType="w"/>
              <dgm:constr type="t" for="ch" forName="parTx"/>
              <dgm:constr type="w" for="ch" forName="parTx" refType="w" fact="0.7084"/>
              <dgm:constr type="h" for="ch" forName="parTx" refType="h" fact="0.4562"/>
              <dgm:constr type="t" for="ch" forName="bSpace" refType="ctrY" refFor="ch" refForName="parBigCircle"/>
              <dgm:constr type="b" for="ch" forName="bSpace" refType="h"/>
              <dgm:constr type="l" for="ch" forName="bSpace"/>
              <dgm:constr type="w" for="ch" forName="bSpace" val="1"/>
            </dgm:constrLst>
          </dgm:if>
          <dgm:else name="Name7">
            <dgm:constrLst>
              <dgm:constr type="r" for="ch" forName="parBigCircle" refType="w"/>
              <dgm:constr type="ctrY" for="ch" forName="parBigCircle" refType="h" fact="0.5639"/>
              <dgm:constr type="w" for="ch" forName="parBigCircle" refType="w" fact="0.6631"/>
              <dgm:constr type="h" for="ch" forName="parBigCircle" refType="w" refFor="ch" refForName="parBigCircle"/>
              <dgm:constr type="l" for="ch" forName="parTx" fact="0"/>
              <dgm:constr type="t" for="ch" forName="parTx"/>
              <dgm:constr type="w" for="ch" forName="parTx" refType="w" fact="0.7084"/>
              <dgm:constr type="h" for="ch" forName="parTx" refType="h" fact="0.4562"/>
              <dgm:constr type="t" for="ch" forName="bSpace" refType="ctrY" refFor="ch" refForName="parBigCircle"/>
              <dgm:constr type="b" for="ch" forName="bSpace" refType="h"/>
              <dgm:constr type="r" for="ch" forName="bSpace"/>
              <dgm:constr type="w" for="ch" forName="bSpace" val="1"/>
            </dgm:constrLst>
          </dgm:else>
        </dgm:choose>
        <dgm:layoutNode name="parBigCircle" styleLbl="node0">
          <dgm:alg type="sp"/>
          <dgm:shape xmlns:r="http://schemas.openxmlformats.org/officeDocument/2006/relationships" type="donut" r:blip="">
            <dgm:adjLst>
              <dgm:adj idx="1" val="0.2"/>
            </dgm:adjLst>
          </dgm:shape>
          <dgm:presOf/>
          <dgm:constrLst>
            <dgm:constr type="h" refType="w" op="equ"/>
          </dgm:constrLst>
        </dgm:layoutNode>
        <dgm:layoutNode name="parTx" styleLbl="revTx">
          <dgm:choose name="Name8">
            <dgm:if name="Name9" func="var" arg="dir" op="equ" val="norm">
              <dgm:alg type="tx">
                <dgm:param type="autoTxRot" val="grav"/>
                <dgm:param type="parTxLTRAlign" val="l"/>
              </dgm:alg>
              <dgm:shape xmlns:r="http://schemas.openxmlformats.org/officeDocument/2006/relationships" rot="295" type="rect" r:blip="">
                <dgm:adjLst/>
              </dgm:shape>
              <dgm:presOf axis="self" ptType="node"/>
              <dgm:constrLst>
                <dgm:constr type="lMarg" refType="primFontSz" fact="0.2"/>
                <dgm:constr type="rMarg"/>
                <dgm:constr type="tMarg"/>
                <dgm:constr type="bMarg"/>
              </dgm:constrLst>
            </dgm:if>
            <dgm:else name="Name10">
              <dgm:alg type="tx">
                <dgm:param type="autoTxRot" val="grav"/>
                <dgm:param type="parTxLTRAlign" val="r"/>
              </dgm:alg>
              <dgm:shape xmlns:r="http://schemas.openxmlformats.org/officeDocument/2006/relationships" rot="65" type="rect" r:blip="">
                <dgm:adjLst/>
              </dgm:shape>
              <dgm:presOf axis="self" ptType="node"/>
              <dgm:constrLst>
                <dgm:constr type="lMarg"/>
                <dgm:constr type="rMarg" refType="primFontSz" fact="0.2"/>
                <dgm:constr type="tMarg"/>
                <dgm:constr type="bMarg"/>
              </dgm:constrLst>
            </dgm:else>
          </dgm:choose>
          <dgm:ruleLst>
            <dgm:rule type="primFontSz" val="5" fact="NaN" max="NaN"/>
          </dgm:ruleLst>
        </dgm:layoutNode>
        <dgm:layoutNode name="bSpace">
          <dgm:alg type="sp"/>
          <dgm:shape xmlns:r="http://schemas.openxmlformats.org/officeDocument/2006/relationships" r:blip="">
            <dgm:adjLst/>
          </dgm:shape>
          <dgm:presOf/>
        </dgm:layoutNode>
      </dgm:layoutNode>
      <dgm:choose name="Name11">
        <dgm:if name="Name12" func="var" arg="dir" op="equ" val="norm">
          <dgm:layoutNode name="parBackupNorm">
            <dgm:alg type="sp"/>
            <dgm:shape xmlns:r="http://schemas.openxmlformats.org/officeDocument/2006/relationships" r:blip="">
              <dgm:adjLst/>
            </dgm:shape>
            <dgm:presOf/>
          </dgm:layoutNode>
        </dgm:if>
        <dgm:else name="Name13">
          <dgm:layoutNode name="parBackupRTL">
            <dgm:alg type="sp"/>
            <dgm:shape xmlns:r="http://schemas.openxmlformats.org/officeDocument/2006/relationships" r:blip="">
              <dgm:adjLst/>
            </dgm:shape>
            <dgm:presOf/>
          </dgm:layoutNode>
        </dgm:else>
      </dgm:choose>
      <dgm:forEach name="Name14" axis="followSib" ptType="sibTrans" hideLastTrans="0" cnt="1">
        <dgm:layoutNode name="parSpace">
          <dgm:alg type="sp"/>
          <dgm:shape xmlns:r="http://schemas.openxmlformats.org/officeDocument/2006/relationships" r:blip="">
            <dgm:adjLst/>
          </dgm:shape>
          <dgm:presOf/>
        </dgm:layoutNode>
      </dgm:forEach>
      <dgm:forEach name="Name15" axis="ch" ptType="node">
        <dgm:choose name="Name16">
          <dgm:if name="Name17" func="var" arg="dir" op="equ" val="norm">
            <dgm:layoutNode name="desBackupLeftNorm">
              <dgm:alg type="sp"/>
              <dgm:shape xmlns:r="http://schemas.openxmlformats.org/officeDocument/2006/relationships" r:blip="">
                <dgm:adjLst/>
              </dgm:shape>
              <dgm:presOf/>
            </dgm:layoutNode>
          </dgm:if>
          <dgm:else name="Name18">
            <dgm:choose name="Name19">
              <dgm:if name="Name20" axis="self" ptType="node" func="pos" op="equ" val="1">
                <dgm:layoutNode name="desBackupRightRev">
                  <dgm:alg type="sp"/>
                  <dgm:shape xmlns:r="http://schemas.openxmlformats.org/officeDocument/2006/relationships" r:blip="">
                    <dgm:adjLst/>
                  </dgm:shape>
                  <dgm:presOf/>
                </dgm:layoutNode>
              </dgm:if>
              <dgm:else name="Name21"/>
            </dgm:choose>
          </dgm:else>
        </dgm:choose>
        <dgm:layoutNode name="desComposite">
          <dgm:alg type="composite"/>
          <dgm:shape xmlns:r="http://schemas.openxmlformats.org/officeDocument/2006/relationships" r:blip="">
            <dgm:adjLst/>
          </dgm:shape>
          <dgm:choose name="Name22">
            <dgm:if name="Name23" func="var" arg="dir" op="equ" val="norm">
              <dgm:constrLst>
                <dgm:constr type="ctrX" for="ch" forName="desCircle" refType="w" fact="0.5"/>
                <dgm:constr type="ctrY" for="ch" forName="desCircle" refType="h" fact="0.5"/>
                <dgm:constr type="w" for="ch" forName="desCircle" refType="w" fact="0.3249"/>
                <dgm:constr type="h" for="ch" forName="desCircle" refType="w" refFor="ch" refForName="desCircle"/>
                <dgm:constr type="l" for="ch" forName="chTx"/>
                <dgm:constr type="b" for="ch" forName="chTx" refType="h"/>
                <dgm:constr type="w" for="ch" forName="chTx" refType="w" fact="0.5786"/>
                <dgm:constr type="h" for="ch" forName="chTx" refType="h" fact="0.4525"/>
                <dgm:constr type="r" for="ch" forName="desTx" refType="w"/>
                <dgm:constr type="t" for="ch" forName="desTx"/>
                <dgm:constr type="w" for="ch" forName="desTx" refType="w" fact="0.5786"/>
                <dgm:constr type="h" for="ch" forName="desTx" refType="h" fact="0.4525"/>
              </dgm:constrLst>
            </dgm:if>
            <dgm:else name="Name24">
              <dgm:constrLst>
                <dgm:constr type="ctrX" for="ch" forName="desCircle" refType="w" fact="0.5"/>
                <dgm:constr type="ctrY" for="ch" forName="desCircle" refType="h" fact="0.5"/>
                <dgm:constr type="w" for="ch" forName="desCircle" refType="w" fact="0.3249"/>
                <dgm:constr type="h" for="ch" forName="desCircle" refType="w" refFor="ch" refForName="desCircle"/>
                <dgm:constr type="r" for="ch" forName="chTx" refType="w"/>
                <dgm:constr type="b" for="ch" forName="chTx" refType="h"/>
                <dgm:constr type="w" for="ch" forName="chTx" refType="w" fact="0.5786"/>
                <dgm:constr type="h" for="ch" forName="chTx" refType="h" fact="0.4525"/>
                <dgm:constr type="l" for="ch" forName="desTx"/>
                <dgm:constr type="t" for="ch" forName="desTx"/>
                <dgm:constr type="w" for="ch" forName="desTx" refType="w" fact="0.5786"/>
                <dgm:constr type="h" for="ch" forName="desTx" refType="h" fact="0.4525"/>
              </dgm:constrLst>
            </dgm:else>
          </dgm:choose>
          <dgm:layoutNode name="desCircle" styleLbl="node1">
            <dgm:alg type="sp"/>
            <dgm:shape xmlns:r="http://schemas.openxmlformats.org/officeDocument/2006/relationships" type="ellipse" r:blip="">
              <dgm:adjLst/>
            </dgm:shape>
            <dgm:presOf/>
            <dgm:constrLst>
              <dgm:constr type="h" refType="w" op="equ"/>
            </dgm:constrLst>
          </dgm:layoutNode>
          <dgm:layoutNode name="chTx" styleLbl="revTx">
            <dgm:choose name="Name25">
              <dgm:if name="Name26" func="var" arg="dir" op="equ" val="norm">
                <dgm:alg type="tx">
                  <dgm:param type="autoTxRot" val="grav"/>
                  <dgm:param type="parTxLTRAlign" val="r"/>
                  <dgm:param type="txAnchorVert" val="mid"/>
                  <dgm:param type="txAnchorVertCh" val="mid"/>
                </dgm:alg>
                <dgm:shape xmlns:r="http://schemas.openxmlformats.org/officeDocument/2006/relationships" rot="295" type="rect" r:blip="">
                  <dgm:adjLst/>
                </dgm:shape>
                <dgm:presOf axis="self" ptType="node"/>
              </dgm:if>
              <dgm:else name="Name27">
                <dgm:alg type="tx">
                  <dgm:param type="autoTxRot" val="grav"/>
                  <dgm:param type="parTxLTRAlign" val="l"/>
                  <dgm:param type="txAnchorVert" val="mid"/>
                  <dgm:param type="txAnchorVertCh" val="mid"/>
                </dgm:alg>
                <dgm:shape xmlns:r="http://schemas.openxmlformats.org/officeDocument/2006/relationships" rot="65" type="rect" r:blip="">
                  <dgm:adjLst/>
                </dgm:shape>
                <dgm:presOf axis="self" ptType="node"/>
              </dgm:else>
            </dgm:choose>
            <dgm:choose name="Name28">
              <dgm:if name="Name29" func="var" arg="dir" op="equ" val="norm">
                <dgm:constrLst>
                  <dgm:constr type="lMarg"/>
                  <dgm:constr type="rMarg" refType="primFontSz" fact="0.2"/>
                  <dgm:constr type="tMarg"/>
                  <dgm:constr type="bMarg"/>
                </dgm:constrLst>
              </dgm:if>
              <dgm:else name="Name30">
                <dgm:constrLst>
                  <dgm:constr type="rMarg"/>
                  <dgm:constr type="lMarg" refType="primFontSz" fact="0.2"/>
                  <dgm:constr type="tMarg"/>
                  <dgm:constr type="bMarg"/>
                </dgm:constrLst>
              </dgm:else>
            </dgm:choose>
            <dgm:ruleLst>
              <dgm:rule type="primFontSz" val="5" fact="NaN" max="NaN"/>
            </dgm:ruleLst>
          </dgm:layoutNode>
          <dgm:layoutNode name="desTx" styleLbl="revTx">
            <dgm:varLst>
              <dgm:bulletEnabled val="1"/>
            </dgm:varLst>
            <dgm:choose name="Name31">
              <dgm:if name="Name32" func="var" arg="dir" op="equ" val="norm">
                <dgm:alg type="tx">
                  <dgm:param type="autoTxRot" val="grav"/>
                  <dgm:param type="parTxLTRAlign" val="l"/>
                  <dgm:param type="shpTxLTRAlignCh" val="l"/>
                  <dgm:param type="stBulletLvl" val="1"/>
                  <dgm:param type="txAnchorVert" val="mid"/>
                </dgm:alg>
                <dgm:shape xmlns:r="http://schemas.openxmlformats.org/officeDocument/2006/relationships" rot="295" type="rect" r:blip="">
                  <dgm:adjLst/>
                </dgm:shape>
                <dgm:presOf axis="des" ptType="node"/>
              </dgm:if>
              <dgm:else name="Name33">
                <dgm:alg type="tx">
                  <dgm:param type="autoTxRot" val="grav"/>
                  <dgm:param type="parTxLTRAlign" val="r"/>
                  <dgm:param type="shpTxLTRAlignCh" val="r"/>
                  <dgm:param type="stBulletLvl" val="1"/>
                  <dgm:param type="txAnchorVert" val="mid"/>
                </dgm:alg>
                <dgm:shape xmlns:r="http://schemas.openxmlformats.org/officeDocument/2006/relationships" rot="65" type="rect" r:blip="">
                  <dgm:adjLst/>
                </dgm:shape>
                <dgm:presOf axis="des" ptType="node"/>
              </dgm:else>
            </dgm:choose>
            <dgm:choose name="Name34">
              <dgm:if name="Name35" func="var" arg="dir" op="equ" val="norm">
                <dgm:constrLst>
                  <dgm:constr type="rMarg"/>
                  <dgm:constr type="lMarg" refType="primFontSz" fact="0.2"/>
                  <dgm:constr type="tMarg"/>
                  <dgm:constr type="bMarg"/>
                </dgm:constrLst>
              </dgm:if>
              <dgm:else name="Name36">
                <dgm:constrLst>
                  <dgm:constr type="lMarg"/>
                  <dgm:constr type="rMarg" refType="primFontSz" fact="0.2"/>
                  <dgm:constr type="tMarg"/>
                  <dgm:constr type="bMarg"/>
                </dgm:constrLst>
              </dgm:else>
            </dgm:choose>
            <dgm:ruleLst>
              <dgm:rule type="primFontSz" val="5" fact="NaN" max="NaN"/>
            </dgm:ruleLst>
          </dgm:layoutNode>
        </dgm:layoutNode>
        <dgm:layoutNode name="desBackupRightNorm">
          <dgm:alg type="sp"/>
          <dgm:shape xmlns:r="http://schemas.openxmlformats.org/officeDocument/2006/relationships" r:blip="">
            <dgm:adjLst/>
          </dgm:shape>
          <dgm:presOf/>
        </dgm:layoutNode>
        <dgm:choose name="Name37">
          <dgm:if name="Name38" func="var" arg="dir" op="neq" val="norm">
            <dgm:choose name="Name39">
              <dgm:if name="Name40" axis="self" ptType="node" func="revPos" op="neq" val="1">
                <dgm:layoutNode name="desBackupLeftRev">
                  <dgm:alg type="sp"/>
                  <dgm:shape xmlns:r="http://schemas.openxmlformats.org/officeDocument/2006/relationships" r:blip="">
                    <dgm:adjLst/>
                  </dgm:shape>
                  <dgm:presOf/>
                </dgm:layoutNode>
              </dgm:if>
              <dgm:else name="Name41"/>
            </dgm:choose>
          </dgm:if>
          <dgm:else name="Name42"/>
        </dgm:choose>
        <dgm:forEach name="Name43" axis="followSib" ptType="sibTrans" hideLastTrans="0" cnt="1">
          <dgm:layoutNode name="desSpace">
            <dgm:alg type="sp"/>
            <dgm:shape xmlns:r="http://schemas.openxmlformats.org/officeDocument/2006/relationships" r:blip="">
              <dgm:adjLst/>
            </dgm:shape>
            <dgm:presOf/>
          </dgm:layoutNode>
        </dgm:forEach>
      </dgm:forEach>
      <dgm:choose name="Name44">
        <dgm:if name="Name45" func="var" arg="dir" op="neq" val="norm">
          <dgm:layoutNode name="parBackupRev">
            <dgm:alg type="sp"/>
            <dgm:shape xmlns:r="http://schemas.openxmlformats.org/officeDocument/2006/relationships" r:blip="">
              <dgm:adjLst/>
            </dgm:shape>
            <dgm:presOf/>
          </dgm:layoutNode>
        </dgm:if>
        <dgm:else name="Name4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E90ED720-0104-4369-84BC-D37694168613}" type="datetimeFigureOut">
              <a:rPr kumimoji="1" lang="ja-JP" altLang="en-US" smtClean="0"/>
              <a:t>2017/4/17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extLst>
      <p:ext uri="{BB962C8B-B14F-4D97-AF65-F5344CB8AC3E}">
        <p14:creationId xmlns:p14="http://schemas.microsoft.com/office/powerpoint/2010/main" val="6844756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E90ED720-0104-4369-84BC-D37694168613}" type="datetimeFigureOut">
              <a:rPr kumimoji="1" lang="ja-JP" altLang="en-US" smtClean="0"/>
              <a:t>2017/4/17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extLst>
      <p:ext uri="{BB962C8B-B14F-4D97-AF65-F5344CB8AC3E}">
        <p14:creationId xmlns:p14="http://schemas.microsoft.com/office/powerpoint/2010/main" val="11519020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E90ED720-0104-4369-84BC-D37694168613}" type="datetimeFigureOut">
              <a:rPr kumimoji="1" lang="ja-JP" altLang="en-US" smtClean="0"/>
              <a:t>2017/4/17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extLst>
      <p:ext uri="{BB962C8B-B14F-4D97-AF65-F5344CB8AC3E}">
        <p14:creationId xmlns:p14="http://schemas.microsoft.com/office/powerpoint/2010/main" val="18923690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E90ED720-0104-4369-84BC-D37694168613}" type="datetimeFigureOut">
              <a:rPr kumimoji="1" lang="ja-JP" altLang="en-US" smtClean="0"/>
              <a:t>2017/4/17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extLst>
      <p:ext uri="{BB962C8B-B14F-4D97-AF65-F5344CB8AC3E}">
        <p14:creationId xmlns:p14="http://schemas.microsoft.com/office/powerpoint/2010/main" val="10444362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E90ED720-0104-4369-84BC-D37694168613}" type="datetimeFigureOut">
              <a:rPr kumimoji="1" lang="ja-JP" altLang="en-US" smtClean="0"/>
              <a:t>2017/4/17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extLst>
      <p:ext uri="{BB962C8B-B14F-4D97-AF65-F5344CB8AC3E}">
        <p14:creationId xmlns:p14="http://schemas.microsoft.com/office/powerpoint/2010/main" val="17414093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E90ED720-0104-4369-84BC-D37694168613}" type="datetimeFigureOut">
              <a:rPr kumimoji="1" lang="ja-JP" altLang="en-US" smtClean="0"/>
              <a:t>2017/4/17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extLst>
      <p:ext uri="{BB962C8B-B14F-4D97-AF65-F5344CB8AC3E}">
        <p14:creationId xmlns:p14="http://schemas.microsoft.com/office/powerpoint/2010/main" val="29011878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E90ED720-0104-4369-84BC-D37694168613}" type="datetimeFigureOut">
              <a:rPr kumimoji="1" lang="ja-JP" altLang="en-US" smtClean="0"/>
              <a:t>2017/4/17</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extLst>
      <p:ext uri="{BB962C8B-B14F-4D97-AF65-F5344CB8AC3E}">
        <p14:creationId xmlns:p14="http://schemas.microsoft.com/office/powerpoint/2010/main" val="5766291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E90ED720-0104-4369-84BC-D37694168613}" type="datetimeFigureOut">
              <a:rPr kumimoji="1" lang="ja-JP" altLang="en-US" smtClean="0"/>
              <a:t>2017/4/17</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extLst>
      <p:ext uri="{BB962C8B-B14F-4D97-AF65-F5344CB8AC3E}">
        <p14:creationId xmlns:p14="http://schemas.microsoft.com/office/powerpoint/2010/main" val="41284854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E90ED720-0104-4369-84BC-D37694168613}" type="datetimeFigureOut">
              <a:rPr kumimoji="1" lang="ja-JP" altLang="en-US" smtClean="0"/>
              <a:t>2017/4/17</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extLst>
      <p:ext uri="{BB962C8B-B14F-4D97-AF65-F5344CB8AC3E}">
        <p14:creationId xmlns:p14="http://schemas.microsoft.com/office/powerpoint/2010/main" val="3272242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E90ED720-0104-4369-84BC-D37694168613}" type="datetimeFigureOut">
              <a:rPr kumimoji="1" lang="ja-JP" altLang="en-US" smtClean="0"/>
              <a:t>2017/4/17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extLst>
      <p:ext uri="{BB962C8B-B14F-4D97-AF65-F5344CB8AC3E}">
        <p14:creationId xmlns:p14="http://schemas.microsoft.com/office/powerpoint/2010/main" val="2068703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E90ED720-0104-4369-84BC-D37694168613}" type="datetimeFigureOut">
              <a:rPr kumimoji="1" lang="ja-JP" altLang="en-US" smtClean="0"/>
              <a:t>2017/4/17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extLst>
      <p:ext uri="{BB962C8B-B14F-4D97-AF65-F5344CB8AC3E}">
        <p14:creationId xmlns:p14="http://schemas.microsoft.com/office/powerpoint/2010/main" val="7999093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0ED720-0104-4369-84BC-D37694168613}" type="datetimeFigureOut">
              <a:rPr kumimoji="1" lang="ja-JP" altLang="en-US" smtClean="0"/>
              <a:t>2017/4/17</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D8002D-B5B0-4BAC-B1F6-782DDCCE6D9C}" type="slidenum">
              <a:rPr kumimoji="1" lang="ja-JP" altLang="en-US" smtClean="0"/>
              <a:t>‹#›</a:t>
            </a:fld>
            <a:endParaRPr kumimoji="1" lang="ja-JP" altLang="en-US"/>
          </a:p>
        </p:txBody>
      </p:sp>
    </p:spTree>
    <p:extLst>
      <p:ext uri="{BB962C8B-B14F-4D97-AF65-F5344CB8AC3E}">
        <p14:creationId xmlns:p14="http://schemas.microsoft.com/office/powerpoint/2010/main" val="3664745995"/>
      </p:ext>
    </p:extLst>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diagramLayout" Target="../diagrams/layout2.xml"/><Relationship Id="rId13" Type="http://schemas.openxmlformats.org/officeDocument/2006/relationships/diagramLayout" Target="../diagrams/layout3.xml"/><Relationship Id="rId18" Type="http://schemas.openxmlformats.org/officeDocument/2006/relationships/image" Target="../media/image4.png"/><Relationship Id="rId3" Type="http://schemas.openxmlformats.org/officeDocument/2006/relationships/diagramLayout" Target="../diagrams/layout1.xml"/><Relationship Id="rId21" Type="http://schemas.openxmlformats.org/officeDocument/2006/relationships/diagramQuickStyle" Target="../diagrams/quickStyle4.xml"/><Relationship Id="rId7" Type="http://schemas.openxmlformats.org/officeDocument/2006/relationships/diagramData" Target="../diagrams/data2.xml"/><Relationship Id="rId12" Type="http://schemas.openxmlformats.org/officeDocument/2006/relationships/diagramData" Target="../diagrams/data3.xml"/><Relationship Id="rId17" Type="http://schemas.openxmlformats.org/officeDocument/2006/relationships/image" Target="../media/image5.png"/><Relationship Id="rId2" Type="http://schemas.openxmlformats.org/officeDocument/2006/relationships/diagramData" Target="../diagrams/data1.xml"/><Relationship Id="rId16" Type="http://schemas.microsoft.com/office/2007/relationships/diagramDrawing" Target="../diagrams/drawing3.xml"/><Relationship Id="rId20" Type="http://schemas.openxmlformats.org/officeDocument/2006/relationships/diagramLayout" Target="../diagrams/layout4.xml"/><Relationship Id="rId1" Type="http://schemas.openxmlformats.org/officeDocument/2006/relationships/slideLayout" Target="../slideLayouts/slideLayout7.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5" Type="http://schemas.openxmlformats.org/officeDocument/2006/relationships/diagramColors" Target="../diagrams/colors3.xml"/><Relationship Id="rId23" Type="http://schemas.microsoft.com/office/2007/relationships/diagramDrawing" Target="../diagrams/drawing4.xml"/><Relationship Id="rId10" Type="http://schemas.openxmlformats.org/officeDocument/2006/relationships/diagramColors" Target="../diagrams/colors2.xml"/><Relationship Id="rId19" Type="http://schemas.openxmlformats.org/officeDocument/2006/relationships/diagramData" Target="../diagrams/data4.xml"/><Relationship Id="rId4" Type="http://schemas.openxmlformats.org/officeDocument/2006/relationships/diagramQuickStyle" Target="../diagrams/quickStyle1.xml"/><Relationship Id="rId9" Type="http://schemas.openxmlformats.org/officeDocument/2006/relationships/diagramQuickStyle" Target="../diagrams/quickStyle2.xml"/><Relationship Id="rId14" Type="http://schemas.openxmlformats.org/officeDocument/2006/relationships/diagramQuickStyle" Target="../diagrams/quickStyle3.xml"/><Relationship Id="rId22" Type="http://schemas.openxmlformats.org/officeDocument/2006/relationships/diagramColors" Target="../diagrams/colors4.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openxmlformats.org/officeDocument/2006/relationships/diagramData" Target="../diagrams/data6.xml"/><Relationship Id="rId13" Type="http://schemas.openxmlformats.org/officeDocument/2006/relationships/image" Target="../media/image4.png"/><Relationship Id="rId3" Type="http://schemas.openxmlformats.org/officeDocument/2006/relationships/diagramData" Target="../diagrams/data5.xml"/><Relationship Id="rId7" Type="http://schemas.microsoft.com/office/2007/relationships/diagramDrawing" Target="../diagrams/drawing5.xml"/><Relationship Id="rId12" Type="http://schemas.microsoft.com/office/2007/relationships/diagramDrawing" Target="../diagrams/drawing6.xml"/><Relationship Id="rId2" Type="http://schemas.openxmlformats.org/officeDocument/2006/relationships/image" Target="../media/image7.jpeg"/><Relationship Id="rId1" Type="http://schemas.openxmlformats.org/officeDocument/2006/relationships/slideLayout" Target="../slideLayouts/slideLayout7.xml"/><Relationship Id="rId6" Type="http://schemas.openxmlformats.org/officeDocument/2006/relationships/diagramColors" Target="../diagrams/colors5.xml"/><Relationship Id="rId11" Type="http://schemas.openxmlformats.org/officeDocument/2006/relationships/diagramColors" Target="../diagrams/colors6.xml"/><Relationship Id="rId5" Type="http://schemas.openxmlformats.org/officeDocument/2006/relationships/diagramQuickStyle" Target="../diagrams/quickStyle5.xml"/><Relationship Id="rId10" Type="http://schemas.openxmlformats.org/officeDocument/2006/relationships/diagramQuickStyle" Target="../diagrams/quickStyle6.xml"/><Relationship Id="rId4" Type="http://schemas.openxmlformats.org/officeDocument/2006/relationships/diagramLayout" Target="../diagrams/layout5.xml"/><Relationship Id="rId9" Type="http://schemas.openxmlformats.org/officeDocument/2006/relationships/diagramLayout" Target="../diagrams/layout6.xml"/><Relationship Id="rId14" Type="http://schemas.openxmlformats.org/officeDocument/2006/relationships/image" Target="../media/image8.jpeg"/></Relationships>
</file>

<file path=ppt/slides/_rels/slide6.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image" Target="../media/image9.jpeg"/><Relationship Id="rId1" Type="http://schemas.openxmlformats.org/officeDocument/2006/relationships/slideLayout" Target="../slideLayouts/slideLayout7.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8" Type="http://schemas.openxmlformats.org/officeDocument/2006/relationships/diagramData" Target="../diagrams/data9.xml"/><Relationship Id="rId13" Type="http://schemas.openxmlformats.org/officeDocument/2006/relationships/diagramData" Target="../diagrams/data10.xml"/><Relationship Id="rId3" Type="http://schemas.openxmlformats.org/officeDocument/2006/relationships/diagramData" Target="../diagrams/data8.xml"/><Relationship Id="rId7" Type="http://schemas.microsoft.com/office/2007/relationships/diagramDrawing" Target="../diagrams/drawing8.xml"/><Relationship Id="rId12" Type="http://schemas.microsoft.com/office/2007/relationships/diagramDrawing" Target="../diagrams/drawing9.xml"/><Relationship Id="rId17" Type="http://schemas.microsoft.com/office/2007/relationships/diagramDrawing" Target="../diagrams/drawing10.xml"/><Relationship Id="rId2" Type="http://schemas.openxmlformats.org/officeDocument/2006/relationships/image" Target="../media/image4.png"/><Relationship Id="rId16" Type="http://schemas.openxmlformats.org/officeDocument/2006/relationships/diagramColors" Target="../diagrams/colors10.xml"/><Relationship Id="rId1" Type="http://schemas.openxmlformats.org/officeDocument/2006/relationships/slideLayout" Target="../slideLayouts/slideLayout10.xml"/><Relationship Id="rId6" Type="http://schemas.openxmlformats.org/officeDocument/2006/relationships/diagramColors" Target="../diagrams/colors8.xml"/><Relationship Id="rId11" Type="http://schemas.openxmlformats.org/officeDocument/2006/relationships/diagramColors" Target="../diagrams/colors9.xml"/><Relationship Id="rId5" Type="http://schemas.openxmlformats.org/officeDocument/2006/relationships/diagramQuickStyle" Target="../diagrams/quickStyle8.xml"/><Relationship Id="rId15" Type="http://schemas.openxmlformats.org/officeDocument/2006/relationships/diagramQuickStyle" Target="../diagrams/quickStyle10.xml"/><Relationship Id="rId10" Type="http://schemas.openxmlformats.org/officeDocument/2006/relationships/diagramQuickStyle" Target="../diagrams/quickStyle9.xml"/><Relationship Id="rId4" Type="http://schemas.openxmlformats.org/officeDocument/2006/relationships/diagramLayout" Target="../diagrams/layout8.xml"/><Relationship Id="rId9" Type="http://schemas.openxmlformats.org/officeDocument/2006/relationships/diagramLayout" Target="../diagrams/layout9.xml"/><Relationship Id="rId14" Type="http://schemas.openxmlformats.org/officeDocument/2006/relationships/diagramLayout" Target="../diagrams/layout10.xml"/></Relationships>
</file>

<file path=ppt/slides/_rels/slide9.xml.rels><?xml version="1.0" encoding="UTF-8" standalone="yes"?>
<Relationships xmlns="http://schemas.openxmlformats.org/package/2006/relationships"><Relationship Id="rId8" Type="http://schemas.microsoft.com/office/2007/relationships/diagramDrawing" Target="../diagrams/drawing11.xml"/><Relationship Id="rId3" Type="http://schemas.openxmlformats.org/officeDocument/2006/relationships/image" Target="../media/image3.png"/><Relationship Id="rId7" Type="http://schemas.openxmlformats.org/officeDocument/2006/relationships/diagramColors" Target="../diagrams/colors11.xml"/><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diagramQuickStyle" Target="../diagrams/quickStyle11.xml"/><Relationship Id="rId5" Type="http://schemas.openxmlformats.org/officeDocument/2006/relationships/diagramLayout" Target="../diagrams/layout11.xml"/><Relationship Id="rId4" Type="http://schemas.openxmlformats.org/officeDocument/2006/relationships/diagramData" Target="../diagrams/data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5" name="Picture 9" descr="C:\Users\Mahiro\Desktop\銀ロマ.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531440"/>
            <a:ext cx="7620660" cy="7610475"/>
          </a:xfrm>
          <a:prstGeom prst="rect">
            <a:avLst/>
          </a:prstGeom>
          <a:noFill/>
          <a:extLst>
            <a:ext uri="{909E8E84-426E-40DD-AFC4-6F175D3DCCD1}">
              <a14:hiddenFill xmlns:a14="http://schemas.microsoft.com/office/drawing/2010/main">
                <a:solidFill>
                  <a:srgbClr val="FFFFFF"/>
                </a:solidFill>
              </a14:hiddenFill>
            </a:ext>
          </a:extLst>
        </p:spPr>
      </p:pic>
      <p:pic>
        <p:nvPicPr>
          <p:cNvPr id="4106" name="Picture 10" descr="C:\Users\Mahiro\Desktop\図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48264" y="4725144"/>
            <a:ext cx="1839093" cy="18320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552083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403676" y="764704"/>
            <a:ext cx="3376235" cy="5109091"/>
          </a:xfrm>
          <a:prstGeom prst="rect">
            <a:avLst/>
          </a:prstGeom>
          <a:noFill/>
        </p:spPr>
        <p:txBody>
          <a:bodyPr wrap="square" rtlCol="0">
            <a:spAutoFit/>
          </a:bodyPr>
          <a:lstStyle/>
          <a:p>
            <a:r>
              <a:rPr kumimoji="1" lang="ja-JP" altLang="en-US" b="1" u="sng" dirty="0" smtClean="0"/>
              <a:t>・銀河人類統合体</a:t>
            </a:r>
            <a:endParaRPr lang="en-US" altLang="ja-JP" dirty="0" smtClean="0"/>
          </a:p>
          <a:p>
            <a:r>
              <a:rPr lang="ja-JP" altLang="en-US" sz="1200" dirty="0" smtClean="0"/>
              <a:t>天</a:t>
            </a:r>
            <a:r>
              <a:rPr lang="ja-JP" altLang="en-US" sz="1200" dirty="0"/>
              <a:t>の川</a:t>
            </a:r>
            <a:r>
              <a:rPr lang="ja-JP" altLang="en-US" sz="1200" dirty="0" smtClean="0"/>
              <a:t>銀河系最大の人類種統合組織</a:t>
            </a:r>
            <a:r>
              <a:rPr lang="ja-JP" altLang="en-US" sz="1400" dirty="0" smtClean="0"/>
              <a:t>。</a:t>
            </a:r>
            <a:r>
              <a:rPr lang="en-US" altLang="ja-JP" sz="1200" dirty="0" smtClean="0"/>
              <a:t>『</a:t>
            </a:r>
            <a:r>
              <a:rPr lang="ja-JP" altLang="en-US" sz="1200" dirty="0" smtClean="0"/>
              <a:t>愛による人類の統合</a:t>
            </a:r>
            <a:r>
              <a:rPr lang="en-US" altLang="ja-JP" sz="1200" dirty="0" smtClean="0"/>
              <a:t>』</a:t>
            </a:r>
            <a:r>
              <a:rPr lang="ja-JP" altLang="en-US" sz="1200" dirty="0" smtClean="0"/>
              <a:t>を掲げており、新たな文明を迎える条件に「異星人間同士で恋愛できるか」を基準としている。条件を満たさない場合、「将来性危険因子」として</a:t>
            </a:r>
            <a:r>
              <a:rPr lang="ja-JP" altLang="en-US" sz="1200" b="1" dirty="0" smtClean="0"/>
              <a:t>母星ごと排除される</a:t>
            </a:r>
            <a:r>
              <a:rPr lang="ja-JP" altLang="en-US" sz="1200" dirty="0" smtClean="0"/>
              <a:t>。</a:t>
            </a:r>
            <a:endParaRPr lang="en-US" altLang="ja-JP" sz="1200" dirty="0" smtClean="0"/>
          </a:p>
          <a:p>
            <a:endParaRPr lang="en-US" altLang="ja-JP" sz="1200" dirty="0" smtClean="0"/>
          </a:p>
          <a:p>
            <a:r>
              <a:rPr lang="ja-JP" altLang="en-US" b="1" u="sng" dirty="0" smtClean="0"/>
              <a:t>・愛による人類の統合</a:t>
            </a:r>
            <a:endParaRPr lang="en-US" altLang="ja-JP" sz="1200" dirty="0" smtClean="0"/>
          </a:p>
          <a:p>
            <a:r>
              <a:rPr lang="en-US" altLang="ja-JP" sz="1200" dirty="0" smtClean="0"/>
              <a:t>『</a:t>
            </a:r>
            <a:r>
              <a:rPr lang="ja-JP" altLang="en-US" sz="1200" dirty="0" smtClean="0"/>
              <a:t>銀河人類統合体</a:t>
            </a:r>
            <a:r>
              <a:rPr lang="en-US" altLang="ja-JP" sz="1200" dirty="0" smtClean="0"/>
              <a:t>』</a:t>
            </a:r>
            <a:r>
              <a:rPr lang="ja-JP" altLang="en-US" sz="1200" dirty="0" smtClean="0"/>
              <a:t>発足以来、あらたな文明を受け入れては戦争を繰り返した末の結論である。</a:t>
            </a:r>
            <a:endParaRPr lang="en-US" altLang="ja-JP" sz="1200" dirty="0" smtClean="0"/>
          </a:p>
          <a:p>
            <a:r>
              <a:rPr lang="ja-JP" altLang="en-US" sz="1200" dirty="0" smtClean="0"/>
              <a:t>物質</a:t>
            </a:r>
            <a:r>
              <a:rPr lang="ja-JP" altLang="en-US" sz="1200" dirty="0"/>
              <a:t>的</a:t>
            </a:r>
            <a:r>
              <a:rPr lang="ja-JP" altLang="en-US" sz="1200" dirty="0" smtClean="0"/>
              <a:t>に</a:t>
            </a:r>
            <a:r>
              <a:rPr lang="ja-JP" altLang="en-US" sz="1200" dirty="0"/>
              <a:t>完全</a:t>
            </a:r>
            <a:r>
              <a:rPr lang="ja-JP" altLang="en-US" sz="1200" dirty="0" smtClean="0"/>
              <a:t>に充足された銀河世界において、</a:t>
            </a:r>
            <a:endParaRPr lang="en-US" altLang="ja-JP" sz="1200" dirty="0" smtClean="0"/>
          </a:p>
          <a:p>
            <a:r>
              <a:rPr lang="ja-JP" altLang="en-US" sz="1200" dirty="0"/>
              <a:t>戦争</a:t>
            </a:r>
            <a:r>
              <a:rPr lang="ja-JP" altLang="en-US" sz="1200" dirty="0" smtClean="0"/>
              <a:t>とは経済的な理由ではなく、「根源的な人種間の差別意識」によって起こるとされ、「</a:t>
            </a:r>
            <a:r>
              <a:rPr lang="ja-JP" altLang="en-US" sz="1200" b="1" dirty="0" smtClean="0"/>
              <a:t>人種間の根源的な差別意識を撤廃する為の最低限の条件は、その人種間において恋愛に発展できるか否かである</a:t>
            </a:r>
            <a:r>
              <a:rPr lang="ja-JP" altLang="en-US" sz="1200" dirty="0" smtClean="0"/>
              <a:t>」という考えに基づき掲げられる標語であり、カリキュラムの通称である。</a:t>
            </a:r>
            <a:endParaRPr lang="en-US" altLang="ja-JP" sz="1200" dirty="0" smtClean="0"/>
          </a:p>
          <a:p>
            <a:r>
              <a:rPr lang="ja-JP" altLang="en-US" sz="1200" dirty="0" smtClean="0"/>
              <a:t>一般的には、</a:t>
            </a:r>
            <a:endParaRPr lang="en-US" altLang="ja-JP" sz="1200" dirty="0" smtClean="0"/>
          </a:p>
          <a:p>
            <a:endParaRPr lang="en-US" altLang="ja-JP" sz="1200" dirty="0" smtClean="0"/>
          </a:p>
          <a:p>
            <a:r>
              <a:rPr lang="ja-JP" altLang="en-US" sz="1200" dirty="0"/>
              <a:t>・</a:t>
            </a:r>
            <a:r>
              <a:rPr lang="ja-JP" altLang="en-US" sz="1200" dirty="0" smtClean="0"/>
              <a:t>対象種の適齢期の若者を無作為に選別</a:t>
            </a:r>
            <a:endParaRPr lang="en-US" altLang="ja-JP" sz="1200" dirty="0" smtClean="0"/>
          </a:p>
          <a:p>
            <a:r>
              <a:rPr lang="ja-JP" altLang="en-US" sz="1200" dirty="0" smtClean="0"/>
              <a:t>・他人種しか居ない環境に隔離</a:t>
            </a:r>
            <a:endParaRPr lang="en-US" altLang="ja-JP" sz="1200" dirty="0" smtClean="0"/>
          </a:p>
          <a:p>
            <a:r>
              <a:rPr lang="ja-JP" altLang="en-US" sz="1200" dirty="0" smtClean="0"/>
              <a:t>・一年程で多人種に恋愛感情を抱けるか</a:t>
            </a:r>
            <a:endParaRPr lang="en-US" altLang="ja-JP" sz="1200" dirty="0" smtClean="0"/>
          </a:p>
          <a:p>
            <a:endParaRPr lang="en-US" altLang="ja-JP" sz="1200" dirty="0" smtClean="0"/>
          </a:p>
          <a:p>
            <a:r>
              <a:rPr lang="ja-JP" altLang="en-US" sz="1200" dirty="0"/>
              <a:t>と</a:t>
            </a:r>
            <a:r>
              <a:rPr lang="ja-JP" altLang="en-US" sz="1200" dirty="0" smtClean="0"/>
              <a:t>いう手順で行われるカリキュラムを指す。</a:t>
            </a:r>
            <a:endParaRPr lang="en-US" altLang="ja-JP" sz="1200" dirty="0" smtClean="0"/>
          </a:p>
          <a:p>
            <a:r>
              <a:rPr lang="ja-JP" altLang="en-US" sz="1200" dirty="0" smtClean="0"/>
              <a:t>必ずしも性交渉に及ぶ必要はない。</a:t>
            </a:r>
            <a:endParaRPr lang="en-US" altLang="ja-JP" sz="1200" dirty="0" smtClean="0"/>
          </a:p>
          <a:p>
            <a:r>
              <a:rPr lang="ja-JP" altLang="en-US" sz="1200" dirty="0" smtClean="0"/>
              <a:t>（</a:t>
            </a:r>
            <a:r>
              <a:rPr lang="en-US" altLang="ja-JP" sz="1200" dirty="0" smtClean="0"/>
              <a:t>※</a:t>
            </a:r>
            <a:r>
              <a:rPr lang="ja-JP" altLang="en-US" sz="1200" dirty="0" smtClean="0"/>
              <a:t>物理的に及べない場合が多い）</a:t>
            </a:r>
            <a:endParaRPr lang="en-US" altLang="ja-JP" sz="1200" dirty="0"/>
          </a:p>
        </p:txBody>
      </p:sp>
      <p:sp>
        <p:nvSpPr>
          <p:cNvPr id="3" name="テキスト ボックス 2"/>
          <p:cNvSpPr txBox="1"/>
          <p:nvPr/>
        </p:nvSpPr>
        <p:spPr>
          <a:xfrm>
            <a:off x="395535" y="323364"/>
            <a:ext cx="1976823" cy="369332"/>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r>
              <a:rPr kumimoji="1" lang="ja-JP" altLang="en-US" dirty="0" smtClean="0"/>
              <a:t>用語説明と詳細①</a:t>
            </a:r>
            <a:endParaRPr kumimoji="1" lang="ja-JP" altLang="en-US" dirty="0"/>
          </a:p>
        </p:txBody>
      </p:sp>
      <p:sp>
        <p:nvSpPr>
          <p:cNvPr id="5" name="テキスト ボックス 4"/>
          <p:cNvSpPr txBox="1"/>
          <p:nvPr/>
        </p:nvSpPr>
        <p:spPr>
          <a:xfrm>
            <a:off x="3923928" y="764704"/>
            <a:ext cx="3456384" cy="3046988"/>
          </a:xfrm>
          <a:prstGeom prst="rect">
            <a:avLst/>
          </a:prstGeom>
          <a:noFill/>
        </p:spPr>
        <p:txBody>
          <a:bodyPr wrap="square" rtlCol="0">
            <a:spAutoFit/>
          </a:bodyPr>
          <a:lstStyle/>
          <a:p>
            <a:r>
              <a:rPr kumimoji="1" lang="ja-JP" altLang="en-US" b="1" u="sng" dirty="0" smtClean="0"/>
              <a:t>・人類種</a:t>
            </a:r>
            <a:endParaRPr lang="en-US" altLang="ja-JP" sz="1200" dirty="0"/>
          </a:p>
          <a:p>
            <a:r>
              <a:rPr lang="ja-JP" altLang="en-US" sz="1200" dirty="0" smtClean="0"/>
              <a:t>銀河人類統合体社会において、「人類種」とは全ての知的生命体を指す。哺乳類型・爬虫類型・魚類型・昆虫型・鉱物型・植物型・細菌型・その他　全てである。人類種であるかの基準は、コミュニケーションが取れるか、「</a:t>
            </a:r>
            <a:r>
              <a:rPr lang="ja-JP" altLang="en-US" sz="1200" b="1" dirty="0" smtClean="0"/>
              <a:t>恋愛出来るか</a:t>
            </a:r>
            <a:r>
              <a:rPr lang="ja-JP" altLang="en-US" sz="1200" dirty="0" smtClean="0"/>
              <a:t>」である。単性生殖であっても、疑似恋愛感情を抱ければ良い。</a:t>
            </a:r>
            <a:endParaRPr lang="en-US" altLang="ja-JP" sz="1200" dirty="0" smtClean="0"/>
          </a:p>
          <a:p>
            <a:endParaRPr lang="en-US" altLang="ja-JP" sz="1200" dirty="0"/>
          </a:p>
          <a:p>
            <a:r>
              <a:rPr lang="ja-JP" altLang="en-US" b="1" u="sng" dirty="0" smtClean="0"/>
              <a:t>・地球での認知度</a:t>
            </a:r>
            <a:endParaRPr lang="en-US" altLang="ja-JP" sz="1200" b="1" u="sng" dirty="0" smtClean="0"/>
          </a:p>
          <a:p>
            <a:r>
              <a:rPr lang="ja-JP" altLang="en-US" sz="1200" dirty="0"/>
              <a:t>主人公</a:t>
            </a:r>
            <a:r>
              <a:rPr lang="ja-JP" altLang="en-US" sz="1200" dirty="0" smtClean="0"/>
              <a:t>も含め、一般人は地球文明が銀河人類統合体と接触したことを知らない（地球外に知的生命体がいる事も知らない）。これは各国首脳が</a:t>
            </a:r>
            <a:r>
              <a:rPr lang="en-US" altLang="ja-JP" sz="1200" dirty="0" smtClean="0"/>
              <a:t>『</a:t>
            </a:r>
            <a:r>
              <a:rPr lang="ja-JP" altLang="en-US" sz="1200" dirty="0" smtClean="0"/>
              <a:t>愛による人類統合</a:t>
            </a:r>
            <a:r>
              <a:rPr lang="en-US" altLang="ja-JP" sz="1200" dirty="0" smtClean="0"/>
              <a:t>』</a:t>
            </a:r>
            <a:r>
              <a:rPr lang="ja-JP" altLang="en-US" sz="1200" dirty="0" smtClean="0"/>
              <a:t>による混乱を危惧した為である。</a:t>
            </a:r>
            <a:endParaRPr lang="en-US" altLang="ja-JP" sz="1200" dirty="0" smtClean="0"/>
          </a:p>
          <a:p>
            <a:r>
              <a:rPr lang="ja-JP" altLang="en-US" sz="1200" dirty="0" smtClean="0"/>
              <a:t>主人公などの関係者身内（一親等内）にのみ、情報が開示されている。</a:t>
            </a:r>
            <a:endParaRPr lang="en-US" altLang="ja-JP" dirty="0" smtClean="0"/>
          </a:p>
        </p:txBody>
      </p:sp>
    </p:spTree>
    <p:extLst>
      <p:ext uri="{BB962C8B-B14F-4D97-AF65-F5344CB8AC3E}">
        <p14:creationId xmlns:p14="http://schemas.microsoft.com/office/powerpoint/2010/main" val="114193771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403676" y="764704"/>
            <a:ext cx="3376235" cy="5909310"/>
          </a:xfrm>
          <a:prstGeom prst="rect">
            <a:avLst/>
          </a:prstGeom>
          <a:noFill/>
        </p:spPr>
        <p:txBody>
          <a:bodyPr wrap="square" rtlCol="0">
            <a:spAutoFit/>
          </a:bodyPr>
          <a:lstStyle/>
          <a:p>
            <a:r>
              <a:rPr kumimoji="1" lang="ja-JP" altLang="en-US" b="1" u="sng" dirty="0" smtClean="0"/>
              <a:t>・コロニー型学園</a:t>
            </a:r>
            <a:endParaRPr kumimoji="1" lang="en-US" altLang="ja-JP" b="1" u="sng" dirty="0" smtClean="0"/>
          </a:p>
          <a:p>
            <a:r>
              <a:rPr lang="ja-JP" altLang="en-US" sz="1200" dirty="0"/>
              <a:t>正式</a:t>
            </a:r>
            <a:r>
              <a:rPr lang="ja-JP" altLang="en-US" sz="1200" dirty="0" smtClean="0"/>
              <a:t>名称「</a:t>
            </a:r>
            <a:r>
              <a:rPr lang="ja-JP" altLang="en-US" sz="1200" dirty="0"/>
              <a:t>愛による</a:t>
            </a:r>
            <a:r>
              <a:rPr lang="ja-JP" altLang="en-US" sz="1200" dirty="0" smtClean="0"/>
              <a:t>統合記念学園」</a:t>
            </a:r>
            <a:endParaRPr lang="en-US" altLang="ja-JP" sz="1200" dirty="0" smtClean="0"/>
          </a:p>
          <a:p>
            <a:r>
              <a:rPr lang="en-US" altLang="ja-JP" sz="1200" dirty="0" smtClean="0"/>
              <a:t>『</a:t>
            </a:r>
            <a:r>
              <a:rPr lang="ja-JP" altLang="en-US" sz="1200" dirty="0" smtClean="0"/>
              <a:t>愛による統合</a:t>
            </a:r>
            <a:r>
              <a:rPr lang="en-US" altLang="ja-JP" sz="1200" dirty="0" smtClean="0"/>
              <a:t>』</a:t>
            </a:r>
            <a:r>
              <a:rPr lang="ja-JP" altLang="en-US" sz="1200" dirty="0" smtClean="0"/>
              <a:t>のカリキュラムを受けている文明種に加え、各惑星から年頃の様々な人種が学園生活を送っている。授業は基本的に銀河共通語で行われ、科学・数学・銀河史などを学ぶ。大気は中間大気（汽水みたいなもの）で覆われており、非酸素系の種も快適に過ごすことが出来る。学生</a:t>
            </a:r>
            <a:r>
              <a:rPr lang="ja-JP" altLang="en-US" sz="1200" dirty="0"/>
              <a:t>だけでなく</a:t>
            </a:r>
            <a:r>
              <a:rPr lang="ja-JP" altLang="en-US" sz="1200" dirty="0" smtClean="0"/>
              <a:t>、様々な施設の職員も居住している。</a:t>
            </a:r>
            <a:endParaRPr lang="en-US" altLang="ja-JP" sz="1200" dirty="0" smtClean="0"/>
          </a:p>
          <a:p>
            <a:r>
              <a:rPr lang="ja-JP" altLang="en-US" sz="1200" dirty="0"/>
              <a:t>学園</a:t>
            </a:r>
            <a:r>
              <a:rPr lang="ja-JP" altLang="en-US" sz="1200" dirty="0" smtClean="0"/>
              <a:t>都市のような物だと考えると良い。</a:t>
            </a:r>
            <a:endParaRPr lang="en-US" altLang="ja-JP" sz="1200" dirty="0" smtClean="0"/>
          </a:p>
          <a:p>
            <a:endParaRPr lang="en-US" altLang="ja-JP" sz="1200" dirty="0" smtClean="0"/>
          </a:p>
          <a:p>
            <a:r>
              <a:rPr lang="ja-JP" altLang="en-US" b="1" u="sng" dirty="0" smtClean="0"/>
              <a:t>・銀河共通語</a:t>
            </a:r>
            <a:endParaRPr lang="en-US" altLang="ja-JP" b="1" u="sng" dirty="0" smtClean="0"/>
          </a:p>
          <a:p>
            <a:r>
              <a:rPr lang="ja-JP" altLang="en-US" sz="1200" dirty="0" smtClean="0"/>
              <a:t>発声期間を持つあらゆる人種が発声でき、かつ、</a:t>
            </a:r>
            <a:endParaRPr lang="en-US" altLang="ja-JP" sz="1200" dirty="0" smtClean="0"/>
          </a:p>
          <a:p>
            <a:r>
              <a:rPr lang="ja-JP" altLang="en-US" sz="1200" dirty="0" smtClean="0"/>
              <a:t>全ての人種の思考プロセスを表現できる言語体制として作られている。人類種が追加される限り、</a:t>
            </a:r>
            <a:endParaRPr lang="en-US" altLang="ja-JP" sz="1200" dirty="0" smtClean="0"/>
          </a:p>
          <a:p>
            <a:r>
              <a:rPr lang="ja-JP" altLang="en-US" sz="1200" dirty="0"/>
              <a:t>永遠</a:t>
            </a:r>
            <a:r>
              <a:rPr lang="ja-JP" altLang="en-US" sz="1200" dirty="0" smtClean="0"/>
              <a:t>に未完の言語である。</a:t>
            </a:r>
            <a:endParaRPr lang="en-US" altLang="ja-JP" sz="1200" dirty="0" smtClean="0"/>
          </a:p>
          <a:p>
            <a:endParaRPr lang="en-US" altLang="ja-JP" sz="1200" dirty="0"/>
          </a:p>
          <a:p>
            <a:r>
              <a:rPr lang="ja-JP" altLang="en-US" b="1" u="sng" dirty="0" smtClean="0"/>
              <a:t>・フテイムル星人</a:t>
            </a:r>
            <a:endParaRPr lang="en-US" altLang="ja-JP" dirty="0" smtClean="0"/>
          </a:p>
          <a:p>
            <a:r>
              <a:rPr lang="ja-JP" altLang="en-US" sz="1200" dirty="0"/>
              <a:t>銀河</a:t>
            </a:r>
            <a:r>
              <a:rPr lang="ja-JP" altLang="en-US" sz="1200" dirty="0" smtClean="0"/>
              <a:t>人類統合体発足初期から参加している種である。記録に残る最も古い時代から、複数の惑星に点在して存在しており、他文明間の通訳を生業としてきた種である。その言語適正能力は、あらゆる種族を凌駕し、地球の言語レベルなら、２周間レベルでネイティブ並みになる。肺のような器官を持つが基本的に発声のためであり、呼吸は主に頭頂部に多数存在している触手の粘膜を通して行う。</a:t>
            </a:r>
            <a:endParaRPr lang="en-US" altLang="ja-JP" sz="1200" dirty="0" smtClean="0"/>
          </a:p>
          <a:p>
            <a:r>
              <a:rPr lang="ja-JP" altLang="en-US" sz="1200" dirty="0"/>
              <a:t>酸素</a:t>
            </a:r>
            <a:r>
              <a:rPr lang="ja-JP" altLang="en-US" sz="1200" dirty="0" smtClean="0"/>
              <a:t>系種</a:t>
            </a:r>
            <a:r>
              <a:rPr lang="ja-JP" altLang="en-US" sz="1200" dirty="0"/>
              <a:t>であり</a:t>
            </a:r>
            <a:r>
              <a:rPr lang="ja-JP" altLang="en-US" sz="1200" dirty="0" smtClean="0"/>
              <a:t>、いわゆる帽子を被ると窒息する場合がある。あらゆる言語の発声を行える整体を持つ。興奮すると、頭部の粘液を多量に分泌する。</a:t>
            </a:r>
            <a:endParaRPr lang="en-US" altLang="ja-JP" sz="1200" dirty="0" smtClean="0"/>
          </a:p>
        </p:txBody>
      </p:sp>
      <p:sp>
        <p:nvSpPr>
          <p:cNvPr id="3" name="テキスト ボックス 2"/>
          <p:cNvSpPr txBox="1"/>
          <p:nvPr/>
        </p:nvSpPr>
        <p:spPr>
          <a:xfrm>
            <a:off x="395535" y="323364"/>
            <a:ext cx="1976823" cy="369332"/>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r>
              <a:rPr kumimoji="1" lang="ja-JP" altLang="en-US" dirty="0" smtClean="0"/>
              <a:t>用語説明と詳細②</a:t>
            </a:r>
            <a:endParaRPr kumimoji="1" lang="ja-JP" altLang="en-US" dirty="0"/>
          </a:p>
        </p:txBody>
      </p:sp>
      <p:sp>
        <p:nvSpPr>
          <p:cNvPr id="5" name="テキスト ボックス 4"/>
          <p:cNvSpPr txBox="1"/>
          <p:nvPr/>
        </p:nvSpPr>
        <p:spPr>
          <a:xfrm>
            <a:off x="3923928" y="764704"/>
            <a:ext cx="3456384" cy="2585323"/>
          </a:xfrm>
          <a:prstGeom prst="rect">
            <a:avLst/>
          </a:prstGeom>
          <a:noFill/>
        </p:spPr>
        <p:txBody>
          <a:bodyPr wrap="square" rtlCol="0">
            <a:spAutoFit/>
          </a:bodyPr>
          <a:lstStyle/>
          <a:p>
            <a:r>
              <a:rPr lang="ja-JP" altLang="en-US" b="1" u="sng" dirty="0"/>
              <a:t>・</a:t>
            </a:r>
            <a:r>
              <a:rPr lang="ja-JP" altLang="en-US" b="1" u="sng" dirty="0" smtClean="0"/>
              <a:t>フロシー星人</a:t>
            </a:r>
            <a:endParaRPr lang="en-US" altLang="ja-JP" sz="1200" dirty="0" smtClean="0"/>
          </a:p>
          <a:p>
            <a:r>
              <a:rPr lang="ja-JP" altLang="en-US" sz="1200" dirty="0" smtClean="0"/>
              <a:t>天の川銀河全般で見ても、非常に珍しい単眼種である。大きな目が顔の面積の３分の１近くを占めており、眼が大きい程、美人とされる。単眼であること意外の生態系が、地球人類と非常に似通っており、同起源説が主張されている（といっても、地球人類種が発見されたのが非常に最近なので、確かな情報は何も得られていない）。</a:t>
            </a:r>
            <a:r>
              <a:rPr lang="ja-JP" altLang="en-US" sz="1200" dirty="0"/>
              <a:t>単眼種に対する嫌悪感</a:t>
            </a:r>
            <a:r>
              <a:rPr lang="ja-JP" altLang="en-US" sz="1200" dirty="0" smtClean="0"/>
              <a:t>は銀河的</a:t>
            </a:r>
            <a:r>
              <a:rPr lang="ja-JP" altLang="en-US" sz="1200" dirty="0"/>
              <a:t>に見ても一般的で</a:t>
            </a:r>
            <a:r>
              <a:rPr lang="ja-JP" altLang="en-US" sz="1200" dirty="0" smtClean="0"/>
              <a:t>あり、これは「愛による人類の統合」の理念を大きく揺るがすもので、近年問題となっている。元々、ある種族の奴隷種族であり、フロシー星人とは元々はその種族の呼び名である（その種族は母星ごと排除された）。</a:t>
            </a:r>
            <a:endParaRPr lang="en-US" altLang="ja-JP" sz="1200" dirty="0"/>
          </a:p>
        </p:txBody>
      </p:sp>
      <p:sp>
        <p:nvSpPr>
          <p:cNvPr id="6" name="テキスト ボックス 5"/>
          <p:cNvSpPr txBox="1"/>
          <p:nvPr/>
        </p:nvSpPr>
        <p:spPr>
          <a:xfrm>
            <a:off x="4076328" y="3525679"/>
            <a:ext cx="3456384" cy="2769989"/>
          </a:xfrm>
          <a:prstGeom prst="rect">
            <a:avLst/>
          </a:prstGeom>
          <a:noFill/>
        </p:spPr>
        <p:txBody>
          <a:bodyPr wrap="square" rtlCol="0">
            <a:spAutoFit/>
          </a:bodyPr>
          <a:lstStyle/>
          <a:p>
            <a:r>
              <a:rPr lang="ja-JP" altLang="en-US" b="1" u="sng" dirty="0" smtClean="0"/>
              <a:t>・</a:t>
            </a:r>
            <a:r>
              <a:rPr lang="ja-JP" altLang="en-US" b="1" u="sng" dirty="0"/>
              <a:t>インテブル</a:t>
            </a:r>
            <a:r>
              <a:rPr lang="ja-JP" altLang="en-US" b="1" u="sng" dirty="0" smtClean="0"/>
              <a:t>星人</a:t>
            </a:r>
            <a:endParaRPr lang="en-US" altLang="ja-JP" sz="1200" dirty="0" smtClean="0"/>
          </a:p>
          <a:p>
            <a:r>
              <a:rPr lang="ja-JP" altLang="en-US" sz="1200" dirty="0" smtClean="0"/>
              <a:t>哺乳類</a:t>
            </a:r>
            <a:r>
              <a:rPr lang="ja-JP" altLang="en-US" sz="1200" dirty="0"/>
              <a:t>系でなく、植物系の星人。銀河全体として</a:t>
            </a:r>
            <a:endParaRPr lang="en-US" altLang="ja-JP" sz="1200" dirty="0"/>
          </a:p>
          <a:p>
            <a:r>
              <a:rPr lang="ja-JP" altLang="en-US" sz="1200" dirty="0"/>
              <a:t>見ればそれなりにポピュラーな種族である</a:t>
            </a:r>
            <a:r>
              <a:rPr lang="ja-JP" altLang="en-US" sz="1200" dirty="0" smtClean="0"/>
              <a:t>。顔</a:t>
            </a:r>
            <a:r>
              <a:rPr lang="ja-JP" altLang="en-US" sz="1200" dirty="0"/>
              <a:t>のような物を形成するが、コミュニケーションの為であり、</a:t>
            </a:r>
            <a:endParaRPr lang="en-US" altLang="ja-JP" sz="1200" dirty="0"/>
          </a:p>
          <a:p>
            <a:r>
              <a:rPr lang="ja-JP" altLang="en-US" sz="1200" dirty="0"/>
              <a:t>顔としての機能は果たさない。本体はいわゆる根の方に存在する</a:t>
            </a:r>
            <a:r>
              <a:rPr lang="ja-JP" altLang="en-US" sz="1200" dirty="0" smtClean="0"/>
              <a:t>。発声</a:t>
            </a:r>
            <a:r>
              <a:rPr lang="ja-JP" altLang="en-US" sz="1200" dirty="0"/>
              <a:t>が出来ず、ボディーランゲージや微弱な電気信号で会話する</a:t>
            </a:r>
            <a:r>
              <a:rPr lang="ja-JP" altLang="en-US" sz="1200" dirty="0" smtClean="0"/>
              <a:t>。</a:t>
            </a:r>
            <a:endParaRPr lang="en-US" altLang="ja-JP" sz="1200" dirty="0" smtClean="0"/>
          </a:p>
          <a:p>
            <a:r>
              <a:rPr lang="ja-JP" altLang="en-US" sz="1200" dirty="0" smtClean="0"/>
              <a:t>鉱物としての母星はなく、植物その物が惑星と呼べるような物から誕生し、インテブル星人と呼ばれる者たちは全てその母星種子である。</a:t>
            </a:r>
            <a:endParaRPr lang="en-US" altLang="ja-JP" sz="1200" dirty="0" smtClean="0"/>
          </a:p>
          <a:p>
            <a:r>
              <a:rPr lang="ja-JP" altLang="en-US" sz="1200" dirty="0"/>
              <a:t>交配</a:t>
            </a:r>
            <a:r>
              <a:rPr lang="ja-JP" altLang="en-US" sz="1200" dirty="0" smtClean="0"/>
              <a:t>して子を作る場合、母星に一度帰還し、遺伝子情報を母星に託す事で、次の種子を産む。</a:t>
            </a:r>
            <a:endParaRPr lang="en-US" altLang="ja-JP" sz="1200" dirty="0" smtClean="0"/>
          </a:p>
          <a:p>
            <a:r>
              <a:rPr lang="ja-JP" altLang="en-US" sz="1200" dirty="0" smtClean="0"/>
              <a:t>同種であっても、親の遺伝子情報により多様な姿を取ることが大きな特徴である。</a:t>
            </a:r>
            <a:endParaRPr lang="en-US" altLang="ja-JP" sz="1200" dirty="0"/>
          </a:p>
        </p:txBody>
      </p:sp>
    </p:spTree>
    <p:extLst>
      <p:ext uri="{BB962C8B-B14F-4D97-AF65-F5344CB8AC3E}">
        <p14:creationId xmlns:p14="http://schemas.microsoft.com/office/powerpoint/2010/main" val="10789149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テキスト ボックス 10"/>
          <p:cNvSpPr txBox="1"/>
          <p:nvPr/>
        </p:nvSpPr>
        <p:spPr>
          <a:xfrm>
            <a:off x="467544" y="401488"/>
            <a:ext cx="4896544" cy="523220"/>
          </a:xfrm>
          <a:prstGeom prst="rect">
            <a:avLst/>
          </a:prstGeom>
          <a:solidFill>
            <a:schemeClr val="bg1"/>
          </a:solidFill>
          <a:ln>
            <a:solidFill>
              <a:schemeClr val="tx1"/>
            </a:solidFill>
          </a:ln>
        </p:spPr>
        <p:txBody>
          <a:bodyPr wrap="square" rtlCol="0">
            <a:spAutoFit/>
          </a:bodyPr>
          <a:lstStyle/>
          <a:p>
            <a:r>
              <a:rPr kumimoji="1" lang="en-US" altLang="ja-JP" sz="2800" b="1" i="1" dirty="0" smtClean="0"/>
              <a:t>Story –</a:t>
            </a:r>
            <a:r>
              <a:rPr lang="ja-JP" altLang="en-US" sz="2800" b="1" i="1" dirty="0"/>
              <a:t> </a:t>
            </a:r>
            <a:r>
              <a:rPr lang="ja-JP" altLang="en-US" sz="2800" b="1" i="1" dirty="0" smtClean="0"/>
              <a:t>ストーリー</a:t>
            </a:r>
            <a:endParaRPr lang="en-US" altLang="ja-JP" sz="2800" b="1" i="1" dirty="0" smtClean="0"/>
          </a:p>
        </p:txBody>
      </p:sp>
      <p:sp>
        <p:nvSpPr>
          <p:cNvPr id="2" name="テキスト ボックス 1"/>
          <p:cNvSpPr txBox="1"/>
          <p:nvPr/>
        </p:nvSpPr>
        <p:spPr>
          <a:xfrm>
            <a:off x="798741" y="1064221"/>
            <a:ext cx="6074099" cy="707886"/>
          </a:xfrm>
          <a:prstGeom prst="rect">
            <a:avLst/>
          </a:prstGeom>
          <a:solidFill>
            <a:schemeClr val="bg1"/>
          </a:solidFill>
        </p:spPr>
        <p:txBody>
          <a:bodyPr wrap="none" rtlCol="0">
            <a:spAutoFit/>
          </a:bodyPr>
          <a:lstStyle/>
          <a:p>
            <a:r>
              <a:rPr kumimoji="1" lang="en-US" altLang="ja-JP" sz="2000" b="1" dirty="0" smtClean="0"/>
              <a:t>――20XX</a:t>
            </a:r>
            <a:r>
              <a:rPr lang="ja-JP" altLang="en-US" sz="2000" b="1" dirty="0" smtClean="0"/>
              <a:t>年、</a:t>
            </a:r>
            <a:endParaRPr lang="en-US" altLang="ja-JP" sz="2000" b="1" dirty="0" smtClean="0"/>
          </a:p>
          <a:p>
            <a:r>
              <a:rPr lang="ja-JP" altLang="en-US" sz="2000" b="1" dirty="0"/>
              <a:t>　</a:t>
            </a:r>
            <a:r>
              <a:rPr lang="ja-JP" altLang="en-US" sz="2000" b="1" dirty="0" smtClean="0"/>
              <a:t>　　　人類は地球外知的生命体との初接触を果たす。</a:t>
            </a:r>
            <a:endParaRPr lang="en-US" altLang="ja-JP" sz="2000" b="1" dirty="0" smtClean="0"/>
          </a:p>
        </p:txBody>
      </p:sp>
      <p:sp>
        <p:nvSpPr>
          <p:cNvPr id="3" name="テキスト ボックス 2"/>
          <p:cNvSpPr txBox="1"/>
          <p:nvPr/>
        </p:nvSpPr>
        <p:spPr>
          <a:xfrm>
            <a:off x="4073405" y="1827044"/>
            <a:ext cx="4075155" cy="523220"/>
          </a:xfrm>
          <a:prstGeom prst="rect">
            <a:avLst/>
          </a:prstGeom>
          <a:solidFill>
            <a:schemeClr val="bg1"/>
          </a:solidFill>
        </p:spPr>
        <p:txBody>
          <a:bodyPr wrap="none" rtlCol="0">
            <a:spAutoFit/>
          </a:bodyPr>
          <a:lstStyle/>
          <a:p>
            <a:r>
              <a:rPr kumimoji="1" lang="ja-JP" altLang="en-US" sz="2000" b="1" dirty="0" smtClean="0"/>
              <a:t>その名も、</a:t>
            </a:r>
            <a:r>
              <a:rPr kumimoji="1" lang="ja-JP" altLang="en-US" b="1" dirty="0" smtClean="0"/>
              <a:t>「</a:t>
            </a:r>
            <a:r>
              <a:rPr lang="ja-JP" altLang="en-US" sz="2800" b="1" u="sng" dirty="0">
                <a:solidFill>
                  <a:srgbClr val="FF0000"/>
                </a:solidFill>
              </a:rPr>
              <a:t>銀河</a:t>
            </a:r>
            <a:r>
              <a:rPr kumimoji="1" lang="ja-JP" altLang="en-US" sz="2800" b="1" u="sng" dirty="0" smtClean="0">
                <a:solidFill>
                  <a:srgbClr val="FF0000"/>
                </a:solidFill>
              </a:rPr>
              <a:t>人類統合体</a:t>
            </a:r>
            <a:r>
              <a:rPr kumimoji="1" lang="ja-JP" altLang="en-US" b="1" dirty="0" smtClean="0"/>
              <a:t>」</a:t>
            </a:r>
            <a:endParaRPr kumimoji="1" lang="ja-JP" altLang="en-US" b="1" dirty="0"/>
          </a:p>
        </p:txBody>
      </p:sp>
      <p:sp>
        <p:nvSpPr>
          <p:cNvPr id="6" name="テキスト ボックス 5"/>
          <p:cNvSpPr txBox="1"/>
          <p:nvPr/>
        </p:nvSpPr>
        <p:spPr>
          <a:xfrm>
            <a:off x="779285" y="2420888"/>
            <a:ext cx="8064896" cy="707886"/>
          </a:xfrm>
          <a:prstGeom prst="rect">
            <a:avLst/>
          </a:prstGeom>
          <a:solidFill>
            <a:schemeClr val="bg1"/>
          </a:solidFill>
        </p:spPr>
        <p:txBody>
          <a:bodyPr wrap="square" rtlCol="0">
            <a:spAutoFit/>
          </a:bodyPr>
          <a:lstStyle/>
          <a:p>
            <a:r>
              <a:rPr kumimoji="1" lang="ja-JP" altLang="en-US" sz="2000" b="1" dirty="0" smtClean="0"/>
              <a:t>そのような事は全く知らされていない一般人、</a:t>
            </a:r>
            <a:r>
              <a:rPr lang="ja-JP" altLang="en-US" sz="2000" b="1" dirty="0" smtClean="0"/>
              <a:t>白井亮太は、</a:t>
            </a:r>
            <a:endParaRPr lang="en-US" altLang="ja-JP" sz="2000" b="1" dirty="0" smtClean="0"/>
          </a:p>
          <a:p>
            <a:r>
              <a:rPr lang="ja-JP" altLang="en-US" sz="2000" b="1" dirty="0"/>
              <a:t>　</a:t>
            </a:r>
            <a:r>
              <a:rPr lang="ja-JP" altLang="en-US" sz="2000" b="1" dirty="0" smtClean="0"/>
              <a:t>　　　　　目覚めると見知らぬ部屋で拘束されている事に気が付いた。</a:t>
            </a:r>
            <a:endParaRPr kumimoji="1" lang="ja-JP" altLang="en-US" sz="2000" b="1" dirty="0"/>
          </a:p>
        </p:txBody>
      </p:sp>
      <p:sp>
        <p:nvSpPr>
          <p:cNvPr id="7" name="テキスト ボックス 6"/>
          <p:cNvSpPr txBox="1"/>
          <p:nvPr/>
        </p:nvSpPr>
        <p:spPr>
          <a:xfrm>
            <a:off x="1331640" y="3220415"/>
            <a:ext cx="7812360" cy="2185214"/>
          </a:xfrm>
          <a:prstGeom prst="rect">
            <a:avLst/>
          </a:prstGeom>
          <a:solidFill>
            <a:schemeClr val="bg1"/>
          </a:solidFill>
        </p:spPr>
        <p:txBody>
          <a:bodyPr wrap="square" rtlCol="0">
            <a:spAutoFit/>
          </a:bodyPr>
          <a:lstStyle/>
          <a:p>
            <a:r>
              <a:rPr kumimoji="1" lang="ja-JP" altLang="en-US" sz="2000" b="1" dirty="0" smtClean="0"/>
              <a:t>電話越しの、トラ●プは言う。</a:t>
            </a:r>
            <a:endParaRPr kumimoji="1" lang="en-US" altLang="ja-JP" sz="2000" b="1" dirty="0" smtClean="0"/>
          </a:p>
          <a:p>
            <a:endParaRPr kumimoji="1" lang="en-US" altLang="ja-JP" sz="2000" b="1" dirty="0" smtClean="0"/>
          </a:p>
          <a:p>
            <a:r>
              <a:rPr lang="ja-JP" altLang="en-US" sz="2000" b="1" dirty="0"/>
              <a:t>　</a:t>
            </a:r>
            <a:r>
              <a:rPr lang="ja-JP" altLang="en-US" sz="2000" b="1" dirty="0" smtClean="0"/>
              <a:t>「</a:t>
            </a:r>
            <a:r>
              <a:rPr lang="ja-JP" altLang="en-US" sz="2000" b="1" u="sng" dirty="0" smtClean="0">
                <a:solidFill>
                  <a:srgbClr val="FF0000"/>
                </a:solidFill>
              </a:rPr>
              <a:t>この</a:t>
            </a:r>
            <a:r>
              <a:rPr lang="en-US" altLang="ja-JP" sz="2000" b="1" u="sng" dirty="0">
                <a:solidFill>
                  <a:srgbClr val="FF0000"/>
                </a:solidFill>
              </a:rPr>
              <a:t>Great</a:t>
            </a:r>
            <a:r>
              <a:rPr lang="ja-JP" altLang="en-US" sz="2000" b="1" u="sng" dirty="0" smtClean="0">
                <a:solidFill>
                  <a:srgbClr val="FF0000"/>
                </a:solidFill>
              </a:rPr>
              <a:t>な地球を救うために、</a:t>
            </a:r>
            <a:endParaRPr lang="en-US" altLang="ja-JP" sz="2000" b="1" u="sng" dirty="0" smtClean="0">
              <a:solidFill>
                <a:srgbClr val="FF0000"/>
              </a:solidFill>
            </a:endParaRPr>
          </a:p>
          <a:p>
            <a:r>
              <a:rPr lang="ja-JP" altLang="en-US" sz="2000" b="1" dirty="0"/>
              <a:t>　</a:t>
            </a:r>
            <a:r>
              <a:rPr lang="ja-JP" altLang="en-US" sz="2000" b="1" dirty="0" smtClean="0"/>
              <a:t>　　　　　　　　</a:t>
            </a:r>
            <a:r>
              <a:rPr lang="ja-JP" altLang="en-US" sz="2000" b="1" u="sng" dirty="0" smtClean="0">
                <a:solidFill>
                  <a:srgbClr val="FF0000"/>
                </a:solidFill>
              </a:rPr>
              <a:t>愛やらなんやらで地球外の雌豚共をファックしてこい！</a:t>
            </a:r>
            <a:r>
              <a:rPr lang="ja-JP" altLang="en-US" sz="2000" b="1" dirty="0" smtClean="0"/>
              <a:t>」</a:t>
            </a:r>
            <a:r>
              <a:rPr lang="ja-JP" altLang="en-US" sz="2000" b="1" u="sng" dirty="0" smtClean="0">
                <a:solidFill>
                  <a:srgbClr val="FF0000"/>
                </a:solidFill>
              </a:rPr>
              <a:t>い！</a:t>
            </a:r>
            <a:r>
              <a:rPr lang="ja-JP" altLang="en-US" sz="2000" b="1" dirty="0" smtClean="0"/>
              <a:t>」</a:t>
            </a:r>
            <a:endParaRPr lang="en-US" altLang="ja-JP" sz="2000" b="1" dirty="0" smtClean="0"/>
          </a:p>
          <a:p>
            <a:r>
              <a:rPr lang="ja-JP" altLang="en-US" sz="2000" b="1" dirty="0" smtClean="0"/>
              <a:t>　　　　　　　　　　訳して、「</a:t>
            </a:r>
            <a:r>
              <a:rPr lang="ja-JP" altLang="en-US" sz="3600" b="1" u="sng" dirty="0" smtClean="0">
                <a:solidFill>
                  <a:srgbClr val="FF0000"/>
                </a:solidFill>
              </a:rPr>
              <a:t>愛は地球を救う作戦</a:t>
            </a:r>
            <a:r>
              <a:rPr lang="ja-JP" altLang="en-US" sz="2000" b="1" dirty="0" smtClean="0"/>
              <a:t>」</a:t>
            </a:r>
            <a:endParaRPr kumimoji="1" lang="ja-JP" altLang="en-US" b="1" dirty="0"/>
          </a:p>
        </p:txBody>
      </p:sp>
      <p:sp>
        <p:nvSpPr>
          <p:cNvPr id="8" name="テキスト ボックス 7"/>
          <p:cNvSpPr txBox="1"/>
          <p:nvPr/>
        </p:nvSpPr>
        <p:spPr>
          <a:xfrm>
            <a:off x="1252104" y="5661248"/>
            <a:ext cx="7891896" cy="707886"/>
          </a:xfrm>
          <a:prstGeom prst="rect">
            <a:avLst/>
          </a:prstGeom>
          <a:solidFill>
            <a:schemeClr val="bg1"/>
          </a:solidFill>
        </p:spPr>
        <p:txBody>
          <a:bodyPr wrap="square" rtlCol="0">
            <a:spAutoFit/>
          </a:bodyPr>
          <a:lstStyle/>
          <a:p>
            <a:r>
              <a:rPr kumimoji="1" lang="ja-JP" altLang="en-US" sz="2000" b="1" dirty="0" smtClean="0"/>
              <a:t>　　　　　　知らぬ間に地球代表にされていた亮太は、</a:t>
            </a:r>
            <a:endParaRPr kumimoji="1" lang="en-US" altLang="ja-JP" sz="2000" b="1" dirty="0" smtClean="0"/>
          </a:p>
          <a:p>
            <a:r>
              <a:rPr lang="ja-JP" altLang="en-US" sz="2000" b="1" dirty="0"/>
              <a:t>　</a:t>
            </a:r>
            <a:r>
              <a:rPr lang="ja-JP" altLang="en-US" sz="2000" b="1" dirty="0" smtClean="0"/>
              <a:t>　　　　　　　　　　地球存亡を掛けた</a:t>
            </a:r>
            <a:r>
              <a:rPr lang="ja-JP" altLang="en-US" sz="2000" b="1" dirty="0" smtClean="0">
                <a:solidFill>
                  <a:srgbClr val="FF0000"/>
                </a:solidFill>
              </a:rPr>
              <a:t>恋愛</a:t>
            </a:r>
            <a:r>
              <a:rPr lang="ja-JP" altLang="en-US" sz="2000" b="1" dirty="0" smtClean="0"/>
              <a:t>に巻き込まれていくのであった。</a:t>
            </a:r>
            <a:endParaRPr kumimoji="1" lang="ja-JP" altLang="en-US" sz="2000" b="1" dirty="0"/>
          </a:p>
        </p:txBody>
      </p:sp>
      <p:pic>
        <p:nvPicPr>
          <p:cNvPr id="2050" name="Picture 2" descr="C:\Users\Mahiro\Desktop\CbpcHNWUAAAcHy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4077072"/>
            <a:ext cx="2364470" cy="2800952"/>
          </a:xfrm>
          <a:prstGeom prst="rect">
            <a:avLst/>
          </a:prstGeom>
          <a:noFill/>
          <a:extLst>
            <a:ext uri="{909E8E84-426E-40DD-AFC4-6F175D3DCCD1}">
              <a14:hiddenFill xmlns:a14="http://schemas.microsoft.com/office/drawing/2010/main">
                <a:solidFill>
                  <a:srgbClr val="FFFFFF"/>
                </a:solidFill>
              </a14:hiddenFill>
            </a:ext>
          </a:extLst>
        </p:spPr>
      </p:pic>
      <p:sp>
        <p:nvSpPr>
          <p:cNvPr id="9" name="正方形/長方形 8"/>
          <p:cNvSpPr/>
          <p:nvPr/>
        </p:nvSpPr>
        <p:spPr>
          <a:xfrm>
            <a:off x="1209946" y="4972302"/>
            <a:ext cx="1248853" cy="180020"/>
          </a:xfrm>
          <a:prstGeom prst="rect">
            <a:avLst/>
          </a:prstGeom>
          <a:solidFill>
            <a:schemeClr val="tx1"/>
          </a:solidFill>
          <a:ln>
            <a:solidFill>
              <a:schemeClr val="tx1"/>
            </a:solidFill>
          </a:ln>
          <a:scene3d>
            <a:camera prst="orthographicFront">
              <a:rot lat="0" lon="0" rev="20699999"/>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7" name="Picture 9" descr="C:\Users\Mahiro\Desktop\銀ロマ.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12360" y="-1832"/>
            <a:ext cx="1331640" cy="13298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899321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テキスト ボックス 10"/>
          <p:cNvSpPr txBox="1"/>
          <p:nvPr/>
        </p:nvSpPr>
        <p:spPr>
          <a:xfrm>
            <a:off x="467544" y="401488"/>
            <a:ext cx="5688632" cy="523220"/>
          </a:xfrm>
          <a:prstGeom prst="rect">
            <a:avLst/>
          </a:prstGeom>
          <a:solidFill>
            <a:schemeClr val="bg1"/>
          </a:solidFill>
          <a:ln>
            <a:solidFill>
              <a:schemeClr val="tx1"/>
            </a:solidFill>
          </a:ln>
        </p:spPr>
        <p:txBody>
          <a:bodyPr wrap="square" rtlCol="0">
            <a:spAutoFit/>
          </a:bodyPr>
          <a:lstStyle/>
          <a:p>
            <a:r>
              <a:rPr kumimoji="1" lang="en-US" altLang="ja-JP" sz="2800" b="1" i="1" dirty="0" smtClean="0"/>
              <a:t>What’s game? –</a:t>
            </a:r>
            <a:r>
              <a:rPr kumimoji="1" lang="ja-JP" altLang="en-US" sz="2800" b="1" i="1" dirty="0" smtClean="0"/>
              <a:t>ゲーム</a:t>
            </a:r>
            <a:r>
              <a:rPr lang="ja-JP" altLang="en-US" sz="2800" b="1" i="1" dirty="0" smtClean="0"/>
              <a:t>概要＆趣旨</a:t>
            </a:r>
            <a:endParaRPr kumimoji="1" lang="en-US" altLang="ja-JP" sz="2800" b="1" i="1" dirty="0" smtClean="0"/>
          </a:p>
        </p:txBody>
      </p:sp>
      <p:graphicFrame>
        <p:nvGraphicFramePr>
          <p:cNvPr id="44" name="図表 43"/>
          <p:cNvGraphicFramePr/>
          <p:nvPr>
            <p:extLst>
              <p:ext uri="{D42A27DB-BD31-4B8C-83A1-F6EECF244321}">
                <p14:modId xmlns:p14="http://schemas.microsoft.com/office/powerpoint/2010/main" val="3307040177"/>
              </p:ext>
            </p:extLst>
          </p:nvPr>
        </p:nvGraphicFramePr>
        <p:xfrm>
          <a:off x="-108520" y="1085659"/>
          <a:ext cx="2376264" cy="146881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2" name="図表 51"/>
          <p:cNvGraphicFramePr/>
          <p:nvPr>
            <p:extLst>
              <p:ext uri="{D42A27DB-BD31-4B8C-83A1-F6EECF244321}">
                <p14:modId xmlns:p14="http://schemas.microsoft.com/office/powerpoint/2010/main" val="2159084500"/>
              </p:ext>
            </p:extLst>
          </p:nvPr>
        </p:nvGraphicFramePr>
        <p:xfrm>
          <a:off x="27178" y="2518702"/>
          <a:ext cx="2312752" cy="172819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53" name="テキスト ボックス 52"/>
          <p:cNvSpPr txBox="1"/>
          <p:nvPr/>
        </p:nvSpPr>
        <p:spPr>
          <a:xfrm>
            <a:off x="2060216" y="1196752"/>
            <a:ext cx="2964273" cy="523220"/>
          </a:xfrm>
          <a:prstGeom prst="rect">
            <a:avLst/>
          </a:prstGeom>
          <a:solidFill>
            <a:schemeClr val="bg1"/>
          </a:solidFill>
        </p:spPr>
        <p:txBody>
          <a:bodyPr wrap="none" rtlCol="0">
            <a:spAutoFit/>
          </a:bodyPr>
          <a:lstStyle/>
          <a:p>
            <a:r>
              <a:rPr lang="en-US" altLang="ja-JP" sz="2800" dirty="0" smtClean="0"/>
              <a:t>SF</a:t>
            </a:r>
            <a:r>
              <a:rPr lang="ja-JP" altLang="en-US" sz="2800" dirty="0" smtClean="0"/>
              <a:t>学園ラブコメディ</a:t>
            </a:r>
            <a:endParaRPr lang="en-US" altLang="ja-JP" dirty="0" smtClean="0"/>
          </a:p>
        </p:txBody>
      </p:sp>
      <p:graphicFrame>
        <p:nvGraphicFramePr>
          <p:cNvPr id="58" name="図表 57"/>
          <p:cNvGraphicFramePr/>
          <p:nvPr>
            <p:extLst>
              <p:ext uri="{D42A27DB-BD31-4B8C-83A1-F6EECF244321}">
                <p14:modId xmlns:p14="http://schemas.microsoft.com/office/powerpoint/2010/main" val="1169515250"/>
              </p:ext>
            </p:extLst>
          </p:nvPr>
        </p:nvGraphicFramePr>
        <p:xfrm>
          <a:off x="-108520" y="1804461"/>
          <a:ext cx="2448272" cy="1584176"/>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
        <p:nvSpPr>
          <p:cNvPr id="60" name="テキスト ボックス 59"/>
          <p:cNvSpPr txBox="1"/>
          <p:nvPr/>
        </p:nvSpPr>
        <p:spPr>
          <a:xfrm>
            <a:off x="2039668" y="1926038"/>
            <a:ext cx="6931706" cy="523220"/>
          </a:xfrm>
          <a:prstGeom prst="rect">
            <a:avLst/>
          </a:prstGeom>
          <a:solidFill>
            <a:schemeClr val="bg1"/>
          </a:solidFill>
        </p:spPr>
        <p:txBody>
          <a:bodyPr wrap="none" rtlCol="0">
            <a:spAutoFit/>
          </a:bodyPr>
          <a:lstStyle/>
          <a:p>
            <a:r>
              <a:rPr lang="ja-JP" altLang="en-US" sz="2800" dirty="0" smtClean="0"/>
              <a:t>スペースオペラで、学園ラブコメがやりたい！</a:t>
            </a:r>
            <a:endParaRPr lang="en-US" altLang="ja-JP" sz="2400" dirty="0" smtClean="0"/>
          </a:p>
        </p:txBody>
      </p:sp>
      <p:sp>
        <p:nvSpPr>
          <p:cNvPr id="62" name="テキスト ボックス 61"/>
          <p:cNvSpPr txBox="1"/>
          <p:nvPr/>
        </p:nvSpPr>
        <p:spPr>
          <a:xfrm>
            <a:off x="2060216" y="2708920"/>
            <a:ext cx="6851556" cy="830997"/>
          </a:xfrm>
          <a:prstGeom prst="rect">
            <a:avLst/>
          </a:prstGeom>
          <a:solidFill>
            <a:schemeClr val="bg1"/>
          </a:solidFill>
        </p:spPr>
        <p:txBody>
          <a:bodyPr wrap="none" rtlCol="0">
            <a:spAutoFit/>
          </a:bodyPr>
          <a:lstStyle/>
          <a:p>
            <a:r>
              <a:rPr lang="ja-JP" altLang="en-US" sz="2400" dirty="0" smtClean="0"/>
              <a:t>スタートレックの異星人同士の恋愛描写を見て</a:t>
            </a:r>
            <a:endParaRPr lang="en-US" altLang="ja-JP" sz="2400" dirty="0" smtClean="0"/>
          </a:p>
          <a:p>
            <a:r>
              <a:rPr lang="ja-JP" altLang="en-US" sz="2400" dirty="0"/>
              <a:t>　</a:t>
            </a:r>
            <a:r>
              <a:rPr lang="ja-JP" altLang="en-US" sz="2400" dirty="0" smtClean="0"/>
              <a:t>　　　ニヤニヤしてるようなやつ、</a:t>
            </a:r>
            <a:r>
              <a:rPr lang="ja-JP" altLang="en-US" sz="2400" dirty="0" smtClean="0">
                <a:solidFill>
                  <a:srgbClr val="FF0000"/>
                </a:solidFill>
              </a:rPr>
              <a:t>つまり俺！！！！</a:t>
            </a:r>
            <a:endParaRPr lang="en-US" altLang="ja-JP" sz="2400" dirty="0" smtClean="0">
              <a:solidFill>
                <a:srgbClr val="FF0000"/>
              </a:solidFill>
            </a:endParaRPr>
          </a:p>
        </p:txBody>
      </p:sp>
      <p:sp>
        <p:nvSpPr>
          <p:cNvPr id="69" name="テキスト ボックス 68"/>
          <p:cNvSpPr txBox="1"/>
          <p:nvPr/>
        </p:nvSpPr>
        <p:spPr>
          <a:xfrm>
            <a:off x="3198463" y="3897841"/>
            <a:ext cx="5616624" cy="2769989"/>
          </a:xfrm>
          <a:prstGeom prst="rect">
            <a:avLst/>
          </a:prstGeom>
          <a:solidFill>
            <a:schemeClr val="bg1"/>
          </a:solidFill>
        </p:spPr>
        <p:txBody>
          <a:bodyPr wrap="square" rtlCol="0">
            <a:spAutoFit/>
          </a:bodyPr>
          <a:lstStyle/>
          <a:p>
            <a:r>
              <a:rPr kumimoji="1" lang="ja-JP" altLang="en-US" sz="2400" dirty="0" smtClean="0"/>
              <a:t>地球の消滅を防ぐため</a:t>
            </a:r>
            <a:endParaRPr kumimoji="1" lang="en-US" altLang="ja-JP" sz="2400" dirty="0" smtClean="0"/>
          </a:p>
          <a:p>
            <a:r>
              <a:rPr kumimoji="1" lang="ja-JP" altLang="en-US" sz="4000" b="1" dirty="0" smtClean="0">
                <a:solidFill>
                  <a:srgbClr val="FF0000"/>
                </a:solidFill>
              </a:rPr>
              <a:t>　</a:t>
            </a:r>
            <a:r>
              <a:rPr kumimoji="1" lang="ja-JP" altLang="en-US" sz="4000" b="1" u="sng" dirty="0" smtClean="0">
                <a:solidFill>
                  <a:srgbClr val="FF0000"/>
                </a:solidFill>
              </a:rPr>
              <a:t>一年以内</a:t>
            </a:r>
            <a:r>
              <a:rPr kumimoji="1" lang="ja-JP" altLang="en-US" sz="2400" dirty="0" smtClean="0"/>
              <a:t>に</a:t>
            </a:r>
            <a:endParaRPr kumimoji="1" lang="en-US" altLang="ja-JP" sz="2400" dirty="0" smtClean="0"/>
          </a:p>
          <a:p>
            <a:r>
              <a:rPr lang="ja-JP" altLang="en-US" sz="2800" b="1" dirty="0" smtClean="0">
                <a:solidFill>
                  <a:srgbClr val="FF0000"/>
                </a:solidFill>
              </a:rPr>
              <a:t>　　　　</a:t>
            </a:r>
            <a:r>
              <a:rPr lang="ja-JP" altLang="en-US" sz="2800" b="1" u="sng" dirty="0" smtClean="0">
                <a:solidFill>
                  <a:srgbClr val="FF0000"/>
                </a:solidFill>
              </a:rPr>
              <a:t>地球外知的生命体の女の子</a:t>
            </a:r>
            <a:endParaRPr lang="en-US" altLang="ja-JP" sz="2800" b="1" u="sng" dirty="0" smtClean="0">
              <a:solidFill>
                <a:srgbClr val="FF0000"/>
              </a:solidFill>
            </a:endParaRPr>
          </a:p>
          <a:p>
            <a:r>
              <a:rPr lang="ja-JP" altLang="en-US" sz="2800" b="1" dirty="0" smtClean="0">
                <a:solidFill>
                  <a:srgbClr val="FF0000"/>
                </a:solidFill>
              </a:rPr>
              <a:t>　　　　　　</a:t>
            </a:r>
            <a:r>
              <a:rPr lang="ja-JP" altLang="en-US" sz="2400" dirty="0" smtClean="0"/>
              <a:t>を口説き落とし、</a:t>
            </a:r>
            <a:endParaRPr lang="en-US" altLang="ja-JP" sz="2400" dirty="0"/>
          </a:p>
          <a:p>
            <a:r>
              <a:rPr kumimoji="1" lang="ja-JP" altLang="en-US" sz="5400" b="1" dirty="0" smtClean="0">
                <a:solidFill>
                  <a:srgbClr val="FF0000"/>
                </a:solidFill>
              </a:rPr>
              <a:t>　　</a:t>
            </a:r>
            <a:r>
              <a:rPr kumimoji="1" lang="ja-JP" altLang="en-US" sz="5400" b="1" u="sng" dirty="0" smtClean="0">
                <a:solidFill>
                  <a:srgbClr val="FF0000"/>
                </a:solidFill>
              </a:rPr>
              <a:t>メイク・ラブ</a:t>
            </a:r>
            <a:r>
              <a:rPr lang="ja-JP" altLang="en-US" sz="2400" b="1" dirty="0" smtClean="0"/>
              <a:t>せよ</a:t>
            </a:r>
            <a:r>
              <a:rPr lang="ja-JP" altLang="en-US" sz="2400" b="1" dirty="0"/>
              <a:t>！！</a:t>
            </a:r>
            <a:endParaRPr kumimoji="1" lang="ja-JP" altLang="en-US" sz="2400" b="1" dirty="0"/>
          </a:p>
        </p:txBody>
      </p:sp>
      <p:pic>
        <p:nvPicPr>
          <p:cNvPr id="72" name="Picture 26" descr="C:\Users\Mahiro\Desktop\新規キャンバス.png"/>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323528" y="4068191"/>
            <a:ext cx="2552552" cy="2429291"/>
          </a:xfrm>
          <a:prstGeom prst="rect">
            <a:avLst/>
          </a:prstGeom>
          <a:noFill/>
          <a:extLst>
            <a:ext uri="{909E8E84-426E-40DD-AFC4-6F175D3DCCD1}">
              <a14:hiddenFill xmlns:a14="http://schemas.microsoft.com/office/drawing/2010/main">
                <a:solidFill>
                  <a:srgbClr val="FFFFFF"/>
                </a:solidFill>
              </a14:hiddenFill>
            </a:ext>
          </a:extLst>
        </p:spPr>
      </p:pic>
      <p:sp>
        <p:nvSpPr>
          <p:cNvPr id="12" name="爆発 1 11"/>
          <p:cNvSpPr/>
          <p:nvPr/>
        </p:nvSpPr>
        <p:spPr>
          <a:xfrm>
            <a:off x="611560" y="5517232"/>
            <a:ext cx="2154855" cy="1185590"/>
          </a:xfrm>
          <a:prstGeom prst="irregularSeal1">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a:t>消滅</a:t>
            </a:r>
            <a:r>
              <a:rPr lang="ja-JP" altLang="en-US" b="1" dirty="0" smtClean="0"/>
              <a:t>の</a:t>
            </a:r>
            <a:r>
              <a:rPr lang="ja-JP" altLang="en-US" b="1" dirty="0"/>
              <a:t>危機</a:t>
            </a:r>
            <a:endParaRPr kumimoji="1" lang="ja-JP" altLang="en-US" b="1" dirty="0"/>
          </a:p>
        </p:txBody>
      </p:sp>
      <p:pic>
        <p:nvPicPr>
          <p:cNvPr id="75" name="Picture 9" descr="C:\Users\Mahiro\Desktop\銀ロマ.png"/>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7812360" y="-1832"/>
            <a:ext cx="1331640" cy="132986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76" name="図表 75"/>
          <p:cNvGraphicFramePr/>
          <p:nvPr>
            <p:extLst>
              <p:ext uri="{D42A27DB-BD31-4B8C-83A1-F6EECF244321}">
                <p14:modId xmlns:p14="http://schemas.microsoft.com/office/powerpoint/2010/main" val="840423192"/>
              </p:ext>
            </p:extLst>
          </p:nvPr>
        </p:nvGraphicFramePr>
        <p:xfrm>
          <a:off x="4317389" y="924708"/>
          <a:ext cx="2376264" cy="1468815"/>
        </p:xfrm>
        <a:graphic>
          <a:graphicData uri="http://schemas.openxmlformats.org/drawingml/2006/diagram">
            <dgm:relIds xmlns:dgm="http://schemas.openxmlformats.org/drawingml/2006/diagram" xmlns:r="http://schemas.openxmlformats.org/officeDocument/2006/relationships" r:dm="rId19" r:lo="rId20" r:qs="rId21" r:cs="rId22"/>
          </a:graphicData>
        </a:graphic>
      </p:graphicFrame>
      <p:sp>
        <p:nvSpPr>
          <p:cNvPr id="18" name="正方形/長方形 17"/>
          <p:cNvSpPr/>
          <p:nvPr/>
        </p:nvSpPr>
        <p:spPr>
          <a:xfrm>
            <a:off x="6156176" y="1241794"/>
            <a:ext cx="835037" cy="523220"/>
          </a:xfrm>
          <a:prstGeom prst="rect">
            <a:avLst/>
          </a:prstGeom>
        </p:spPr>
        <p:txBody>
          <a:bodyPr wrap="none">
            <a:spAutoFit/>
          </a:bodyPr>
          <a:lstStyle/>
          <a:p>
            <a:r>
              <a:rPr lang="en-US" altLang="ja-JP" sz="2800" b="1" dirty="0"/>
              <a:t>ADV</a:t>
            </a:r>
            <a:endParaRPr lang="ja-JP" altLang="en-US" sz="2800" b="1" dirty="0"/>
          </a:p>
        </p:txBody>
      </p:sp>
    </p:spTree>
    <p:extLst>
      <p:ext uri="{BB962C8B-B14F-4D97-AF65-F5344CB8AC3E}">
        <p14:creationId xmlns:p14="http://schemas.microsoft.com/office/powerpoint/2010/main" val="9315902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テキスト ボックス 10"/>
          <p:cNvSpPr txBox="1"/>
          <p:nvPr/>
        </p:nvSpPr>
        <p:spPr>
          <a:xfrm>
            <a:off x="467544" y="401488"/>
            <a:ext cx="4896544" cy="523220"/>
          </a:xfrm>
          <a:prstGeom prst="rect">
            <a:avLst/>
          </a:prstGeom>
          <a:noFill/>
          <a:ln>
            <a:solidFill>
              <a:schemeClr val="tx1"/>
            </a:solidFill>
          </a:ln>
        </p:spPr>
        <p:txBody>
          <a:bodyPr wrap="square" rtlCol="0">
            <a:spAutoFit/>
          </a:bodyPr>
          <a:lstStyle/>
          <a:p>
            <a:r>
              <a:rPr lang="en-US" altLang="ja-JP" sz="2800" b="1" i="1" dirty="0" smtClean="0"/>
              <a:t>What’s </a:t>
            </a:r>
            <a:r>
              <a:rPr lang="en-US" altLang="ja-JP" sz="2800" b="1" i="1" dirty="0"/>
              <a:t>stage</a:t>
            </a:r>
            <a:r>
              <a:rPr lang="en-US" altLang="ja-JP" sz="2800" b="1" i="1" dirty="0" smtClean="0"/>
              <a:t>?</a:t>
            </a:r>
            <a:r>
              <a:rPr kumimoji="1" lang="en-US" altLang="ja-JP" sz="2800" b="1" i="1" dirty="0" smtClean="0"/>
              <a:t>–</a:t>
            </a:r>
            <a:r>
              <a:rPr lang="ja-JP" altLang="en-US" sz="2800" b="1" i="1" dirty="0"/>
              <a:t>舞台</a:t>
            </a:r>
            <a:endParaRPr kumimoji="1" lang="en-US" altLang="ja-JP" sz="2800" b="1" i="1" dirty="0" smtClean="0"/>
          </a:p>
        </p:txBody>
      </p:sp>
      <p:pic>
        <p:nvPicPr>
          <p:cNvPr id="7170" name="Picture 2" descr="C:\Users\Mahiro\Desktop\1b4a9a4b.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95775" y="3326859"/>
            <a:ext cx="5648225" cy="3531141"/>
          </a:xfrm>
          <a:prstGeom prst="rect">
            <a:avLst/>
          </a:prstGeom>
          <a:noFill/>
          <a:extLst>
            <a:ext uri="{909E8E84-426E-40DD-AFC4-6F175D3DCCD1}">
              <a14:hiddenFill xmlns:a14="http://schemas.microsoft.com/office/drawing/2010/main">
                <a:solidFill>
                  <a:srgbClr val="FFFFFF"/>
                </a:solidFill>
              </a14:hiddenFill>
            </a:ext>
          </a:extLst>
        </p:spPr>
      </p:pic>
      <p:sp>
        <p:nvSpPr>
          <p:cNvPr id="2" name="テキスト ボックス 1"/>
          <p:cNvSpPr txBox="1"/>
          <p:nvPr/>
        </p:nvSpPr>
        <p:spPr>
          <a:xfrm>
            <a:off x="925042" y="1413693"/>
            <a:ext cx="6797054" cy="1015663"/>
          </a:xfrm>
          <a:prstGeom prst="rect">
            <a:avLst/>
          </a:prstGeom>
          <a:noFill/>
        </p:spPr>
        <p:txBody>
          <a:bodyPr wrap="none" rtlCol="0">
            <a:spAutoFit/>
          </a:bodyPr>
          <a:lstStyle/>
          <a:p>
            <a:r>
              <a:rPr kumimoji="1" lang="ja-JP" altLang="en-US" sz="2400" b="1" dirty="0" smtClean="0"/>
              <a:t>「銀河種統合計画」</a:t>
            </a:r>
            <a:r>
              <a:rPr kumimoji="1" lang="ja-JP" altLang="en-US" dirty="0" smtClean="0"/>
              <a:t>によって特別に作られた</a:t>
            </a:r>
            <a:endParaRPr kumimoji="1" lang="en-US" altLang="ja-JP" dirty="0" smtClean="0"/>
          </a:p>
          <a:p>
            <a:r>
              <a:rPr lang="ja-JP" altLang="en-US" b="1" dirty="0" smtClean="0"/>
              <a:t>　　　　　　　　　　　　　　</a:t>
            </a:r>
            <a:r>
              <a:rPr lang="ja-JP" altLang="en-US" sz="3600" b="1" u="sng" dirty="0" smtClean="0">
                <a:solidFill>
                  <a:srgbClr val="FF0000"/>
                </a:solidFill>
              </a:rPr>
              <a:t>コロニー型学園</a:t>
            </a:r>
            <a:r>
              <a:rPr lang="ja-JP" altLang="en-US" dirty="0" smtClean="0"/>
              <a:t>が舞台となる。</a:t>
            </a:r>
            <a:endParaRPr lang="en-US" altLang="ja-JP" b="1" dirty="0"/>
          </a:p>
        </p:txBody>
      </p:sp>
      <p:sp>
        <p:nvSpPr>
          <p:cNvPr id="4" name="テキスト ボックス 3"/>
          <p:cNvSpPr txBox="1"/>
          <p:nvPr/>
        </p:nvSpPr>
        <p:spPr>
          <a:xfrm>
            <a:off x="3275856" y="3212976"/>
            <a:ext cx="1406154" cy="523220"/>
          </a:xfrm>
          <a:prstGeom prst="rect">
            <a:avLst/>
          </a:prstGeom>
          <a:scene3d>
            <a:camera prst="orthographicFront">
              <a:rot lat="0" lon="0" rev="900000"/>
            </a:camera>
            <a:lightRig rig="threePt" dir="t"/>
          </a:scene3d>
        </p:spPr>
        <p:style>
          <a:lnRef idx="1">
            <a:schemeClr val="accent3"/>
          </a:lnRef>
          <a:fillRef idx="2">
            <a:schemeClr val="accent3"/>
          </a:fillRef>
          <a:effectRef idx="1">
            <a:schemeClr val="accent3"/>
          </a:effectRef>
          <a:fontRef idx="minor">
            <a:schemeClr val="dk1"/>
          </a:fontRef>
        </p:style>
        <p:txBody>
          <a:bodyPr wrap="none" rtlCol="0">
            <a:spAutoFit/>
          </a:bodyPr>
          <a:lstStyle/>
          <a:p>
            <a:r>
              <a:rPr kumimoji="1" lang="ja-JP" altLang="en-US" sz="2800" dirty="0" smtClean="0"/>
              <a:t>イメージ</a:t>
            </a:r>
            <a:endParaRPr kumimoji="1" lang="ja-JP" altLang="en-US" dirty="0"/>
          </a:p>
        </p:txBody>
      </p:sp>
      <p:sp>
        <p:nvSpPr>
          <p:cNvPr id="6" name="テキスト ボックス 5"/>
          <p:cNvSpPr txBox="1"/>
          <p:nvPr/>
        </p:nvSpPr>
        <p:spPr>
          <a:xfrm>
            <a:off x="101417" y="3105254"/>
            <a:ext cx="1173719" cy="369332"/>
          </a:xfrm>
          <a:prstGeom prst="rect">
            <a:avLst/>
          </a:prstGeom>
        </p:spPr>
        <p:style>
          <a:lnRef idx="1">
            <a:schemeClr val="accent2"/>
          </a:lnRef>
          <a:fillRef idx="2">
            <a:schemeClr val="accent2"/>
          </a:fillRef>
          <a:effectRef idx="1">
            <a:schemeClr val="accent2"/>
          </a:effectRef>
          <a:fontRef idx="minor">
            <a:schemeClr val="dk1"/>
          </a:fontRef>
        </p:style>
        <p:txBody>
          <a:bodyPr wrap="none" rtlCol="0">
            <a:spAutoFit/>
          </a:bodyPr>
          <a:lstStyle/>
          <a:p>
            <a:r>
              <a:rPr kumimoji="1" lang="ja-JP" altLang="en-US" dirty="0" smtClean="0"/>
              <a:t>ポイント①</a:t>
            </a:r>
            <a:endParaRPr kumimoji="1" lang="ja-JP" altLang="en-US" dirty="0"/>
          </a:p>
        </p:txBody>
      </p:sp>
      <p:sp>
        <p:nvSpPr>
          <p:cNvPr id="7" name="テキスト ボックス 6"/>
          <p:cNvSpPr txBox="1"/>
          <p:nvPr/>
        </p:nvSpPr>
        <p:spPr>
          <a:xfrm>
            <a:off x="144115" y="3536141"/>
            <a:ext cx="2723823" cy="400110"/>
          </a:xfrm>
          <a:prstGeom prst="rect">
            <a:avLst/>
          </a:prstGeom>
          <a:noFill/>
        </p:spPr>
        <p:txBody>
          <a:bodyPr wrap="none" rtlCol="0">
            <a:spAutoFit/>
          </a:bodyPr>
          <a:lstStyle/>
          <a:p>
            <a:r>
              <a:rPr kumimoji="1" lang="ja-JP" altLang="en-US" sz="2000" u="sng" dirty="0" smtClean="0"/>
              <a:t>多種多様な人種が滞在</a:t>
            </a:r>
            <a:endParaRPr kumimoji="1" lang="ja-JP" altLang="en-US" sz="2000" u="sng" dirty="0"/>
          </a:p>
        </p:txBody>
      </p:sp>
      <p:sp>
        <p:nvSpPr>
          <p:cNvPr id="8" name="テキスト ボックス 7"/>
          <p:cNvSpPr txBox="1"/>
          <p:nvPr/>
        </p:nvSpPr>
        <p:spPr>
          <a:xfrm>
            <a:off x="465141" y="3933056"/>
            <a:ext cx="2321469" cy="769441"/>
          </a:xfrm>
          <a:prstGeom prst="rect">
            <a:avLst/>
          </a:prstGeom>
          <a:noFill/>
        </p:spPr>
        <p:txBody>
          <a:bodyPr wrap="none" rtlCol="0">
            <a:spAutoFit/>
          </a:bodyPr>
          <a:lstStyle/>
          <a:p>
            <a:r>
              <a:rPr kumimoji="1" lang="en-US" altLang="ja-JP" sz="1400" dirty="0" smtClean="0"/>
              <a:t>―</a:t>
            </a:r>
            <a:r>
              <a:rPr kumimoji="1" lang="ja-JP" altLang="en-US" sz="1400" dirty="0" smtClean="0"/>
              <a:t>地球人類種は主人公のみ</a:t>
            </a:r>
            <a:endParaRPr kumimoji="1" lang="en-US" altLang="ja-JP" sz="1400" dirty="0" smtClean="0"/>
          </a:p>
          <a:p>
            <a:r>
              <a:rPr lang="ja-JP" altLang="en-US" sz="1400" dirty="0"/>
              <a:t>　 </a:t>
            </a:r>
            <a:r>
              <a:rPr lang="ja-JP" altLang="en-US" sz="1400" dirty="0" smtClean="0"/>
              <a:t>孤独な戦いが予想される。</a:t>
            </a:r>
            <a:endParaRPr kumimoji="1" lang="en-US" altLang="ja-JP" sz="1400" dirty="0" smtClean="0"/>
          </a:p>
          <a:p>
            <a:r>
              <a:rPr lang="ja-JP" altLang="en-US" sz="1600" dirty="0"/>
              <a:t>　</a:t>
            </a:r>
            <a:r>
              <a:rPr lang="ja-JP" altLang="en-US" sz="1600" dirty="0" smtClean="0"/>
              <a:t>　</a:t>
            </a:r>
            <a:endParaRPr kumimoji="1" lang="ja-JP" altLang="en-US" sz="1600" dirty="0"/>
          </a:p>
        </p:txBody>
      </p:sp>
      <p:sp>
        <p:nvSpPr>
          <p:cNvPr id="17" name="テキスト ボックス 16"/>
          <p:cNvSpPr txBox="1"/>
          <p:nvPr/>
        </p:nvSpPr>
        <p:spPr>
          <a:xfrm>
            <a:off x="101418" y="4600757"/>
            <a:ext cx="1173719" cy="369332"/>
          </a:xfrm>
          <a:prstGeom prst="rect">
            <a:avLst/>
          </a:prstGeom>
        </p:spPr>
        <p:style>
          <a:lnRef idx="1">
            <a:schemeClr val="accent2"/>
          </a:lnRef>
          <a:fillRef idx="2">
            <a:schemeClr val="accent2"/>
          </a:fillRef>
          <a:effectRef idx="1">
            <a:schemeClr val="accent2"/>
          </a:effectRef>
          <a:fontRef idx="minor">
            <a:schemeClr val="dk1"/>
          </a:fontRef>
        </p:style>
        <p:txBody>
          <a:bodyPr wrap="none" rtlCol="0">
            <a:spAutoFit/>
          </a:bodyPr>
          <a:lstStyle/>
          <a:p>
            <a:r>
              <a:rPr kumimoji="1" lang="ja-JP" altLang="en-US" dirty="0" smtClean="0"/>
              <a:t>ポイント②</a:t>
            </a:r>
            <a:endParaRPr kumimoji="1" lang="ja-JP" altLang="en-US" dirty="0"/>
          </a:p>
        </p:txBody>
      </p:sp>
      <p:sp>
        <p:nvSpPr>
          <p:cNvPr id="18" name="テキスト ボックス 17"/>
          <p:cNvSpPr txBox="1"/>
          <p:nvPr/>
        </p:nvSpPr>
        <p:spPr>
          <a:xfrm>
            <a:off x="173241" y="5045114"/>
            <a:ext cx="2749471" cy="400110"/>
          </a:xfrm>
          <a:prstGeom prst="rect">
            <a:avLst/>
          </a:prstGeom>
          <a:noFill/>
        </p:spPr>
        <p:txBody>
          <a:bodyPr wrap="none" rtlCol="0">
            <a:spAutoFit/>
          </a:bodyPr>
          <a:lstStyle/>
          <a:p>
            <a:r>
              <a:rPr kumimoji="1" lang="ja-JP" altLang="en-US" sz="2000" u="sng" dirty="0" smtClean="0"/>
              <a:t>公用語は惑星間共通語</a:t>
            </a:r>
            <a:endParaRPr kumimoji="1" lang="ja-JP" altLang="en-US" sz="2000" u="sng" dirty="0"/>
          </a:p>
        </p:txBody>
      </p:sp>
      <p:sp>
        <p:nvSpPr>
          <p:cNvPr id="19" name="テキスト ボックス 18"/>
          <p:cNvSpPr txBox="1"/>
          <p:nvPr/>
        </p:nvSpPr>
        <p:spPr>
          <a:xfrm>
            <a:off x="546470" y="5445224"/>
            <a:ext cx="2404826" cy="769441"/>
          </a:xfrm>
          <a:prstGeom prst="rect">
            <a:avLst/>
          </a:prstGeom>
          <a:noFill/>
        </p:spPr>
        <p:txBody>
          <a:bodyPr wrap="none" rtlCol="0">
            <a:spAutoFit/>
          </a:bodyPr>
          <a:lstStyle/>
          <a:p>
            <a:r>
              <a:rPr kumimoji="1" lang="en-US" altLang="ja-JP" sz="1400" dirty="0" smtClean="0"/>
              <a:t>―</a:t>
            </a:r>
            <a:r>
              <a:rPr kumimoji="1" lang="ja-JP" altLang="en-US" sz="1400" dirty="0" smtClean="0"/>
              <a:t>当然主人公はしゃべれない</a:t>
            </a:r>
            <a:endParaRPr kumimoji="1" lang="en-US" altLang="ja-JP" sz="1400" dirty="0" smtClean="0"/>
          </a:p>
          <a:p>
            <a:r>
              <a:rPr lang="ja-JP" altLang="en-US" sz="1400" dirty="0"/>
              <a:t>　 </a:t>
            </a:r>
            <a:r>
              <a:rPr lang="ja-JP" altLang="en-US" sz="1400" dirty="0" smtClean="0"/>
              <a:t>困難な戦いが予想される。</a:t>
            </a:r>
            <a:endParaRPr kumimoji="1" lang="en-US" altLang="ja-JP" sz="1400" dirty="0" smtClean="0"/>
          </a:p>
          <a:p>
            <a:r>
              <a:rPr lang="ja-JP" altLang="en-US" sz="1600" dirty="0"/>
              <a:t>　</a:t>
            </a:r>
            <a:r>
              <a:rPr lang="ja-JP" altLang="en-US" sz="1600" dirty="0" smtClean="0"/>
              <a:t>　</a:t>
            </a:r>
            <a:endParaRPr kumimoji="1" lang="ja-JP" altLang="en-US" sz="1600" dirty="0"/>
          </a:p>
        </p:txBody>
      </p:sp>
      <p:pic>
        <p:nvPicPr>
          <p:cNvPr id="20" name="Picture 9" descr="C:\Users\Mahiro\Desktop\銀ロマ.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12360" y="-1832"/>
            <a:ext cx="1331640" cy="13298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9590950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6" name="Picture 4" descr="C:\Users\Mahiro\Desktop\rousteinire-odessa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44048" y="861536"/>
            <a:ext cx="1812327" cy="2567464"/>
          </a:xfrm>
          <a:prstGeom prst="rect">
            <a:avLst/>
          </a:prstGeom>
          <a:noFill/>
          <a:extLst>
            <a:ext uri="{909E8E84-426E-40DD-AFC4-6F175D3DCCD1}">
              <a14:hiddenFill xmlns:a14="http://schemas.microsoft.com/office/drawing/2010/main">
                <a:solidFill>
                  <a:srgbClr val="FFFFFF"/>
                </a:solidFill>
              </a14:hiddenFill>
            </a:ext>
          </a:extLst>
        </p:spPr>
      </p:pic>
      <p:sp>
        <p:nvSpPr>
          <p:cNvPr id="11" name="テキスト ボックス 10"/>
          <p:cNvSpPr txBox="1"/>
          <p:nvPr/>
        </p:nvSpPr>
        <p:spPr>
          <a:xfrm>
            <a:off x="467544" y="401488"/>
            <a:ext cx="5544616" cy="523220"/>
          </a:xfrm>
          <a:prstGeom prst="rect">
            <a:avLst/>
          </a:prstGeom>
          <a:noFill/>
          <a:ln>
            <a:solidFill>
              <a:schemeClr val="tx1"/>
            </a:solidFill>
          </a:ln>
        </p:spPr>
        <p:txBody>
          <a:bodyPr wrap="square" rtlCol="0">
            <a:spAutoFit/>
          </a:bodyPr>
          <a:lstStyle/>
          <a:p>
            <a:r>
              <a:rPr kumimoji="1" lang="en-US" altLang="ja-JP" sz="2800" b="1" i="1" dirty="0" smtClean="0"/>
              <a:t>What’s </a:t>
            </a:r>
            <a:r>
              <a:rPr lang="en-US" altLang="ja-JP" sz="2800" b="1" i="1" dirty="0" smtClean="0"/>
              <a:t>heroine</a:t>
            </a:r>
            <a:r>
              <a:rPr kumimoji="1" lang="en-US" altLang="ja-JP" sz="2800" b="1" i="1" dirty="0" smtClean="0"/>
              <a:t>? –</a:t>
            </a:r>
            <a:r>
              <a:rPr lang="ja-JP" altLang="en-US" sz="2800" b="1" i="1" dirty="0" smtClean="0"/>
              <a:t>ヒロイン紹介①</a:t>
            </a:r>
            <a:endParaRPr kumimoji="1" lang="en-US" altLang="ja-JP" sz="2800" b="1" i="1" dirty="0" smtClean="0"/>
          </a:p>
        </p:txBody>
      </p:sp>
      <p:graphicFrame>
        <p:nvGraphicFramePr>
          <p:cNvPr id="15" name="図表 14"/>
          <p:cNvGraphicFramePr/>
          <p:nvPr>
            <p:extLst>
              <p:ext uri="{D42A27DB-BD31-4B8C-83A1-F6EECF244321}">
                <p14:modId xmlns:p14="http://schemas.microsoft.com/office/powerpoint/2010/main" val="309159394"/>
              </p:ext>
            </p:extLst>
          </p:nvPr>
        </p:nvGraphicFramePr>
        <p:xfrm>
          <a:off x="-324544" y="924708"/>
          <a:ext cx="2376264" cy="146881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テキスト ボックス 1"/>
          <p:cNvSpPr txBox="1"/>
          <p:nvPr/>
        </p:nvSpPr>
        <p:spPr>
          <a:xfrm>
            <a:off x="1403648" y="1451712"/>
            <a:ext cx="4740400" cy="1754326"/>
          </a:xfrm>
          <a:prstGeom prst="rect">
            <a:avLst/>
          </a:prstGeom>
          <a:noFill/>
        </p:spPr>
        <p:txBody>
          <a:bodyPr wrap="none" rtlCol="0">
            <a:spAutoFit/>
          </a:bodyPr>
          <a:lstStyle/>
          <a:p>
            <a:r>
              <a:rPr kumimoji="1" lang="ja-JP" altLang="en-US" b="1" dirty="0" smtClean="0"/>
              <a:t>多言語の習得に非常に長けた種族であり、</a:t>
            </a:r>
            <a:endParaRPr kumimoji="1" lang="en-US" altLang="ja-JP" b="1" dirty="0" smtClean="0"/>
          </a:p>
          <a:p>
            <a:r>
              <a:rPr kumimoji="1" lang="ja-JP" altLang="en-US" b="1" dirty="0" smtClean="0"/>
              <a:t>主人公の通訳兼世話係を務める。</a:t>
            </a:r>
            <a:endParaRPr kumimoji="1" lang="en-US" altLang="ja-JP" b="1" dirty="0" smtClean="0"/>
          </a:p>
          <a:p>
            <a:r>
              <a:rPr lang="ja-JP" altLang="en-US" b="1" dirty="0"/>
              <a:t>出会い頭</a:t>
            </a:r>
            <a:r>
              <a:rPr lang="ja-JP" altLang="en-US" b="1" dirty="0" smtClean="0"/>
              <a:t>に主人公に「化物</a:t>
            </a:r>
            <a:r>
              <a:rPr lang="en-US" altLang="ja-JP" b="1" dirty="0" smtClean="0"/>
              <a:t>…</a:t>
            </a:r>
            <a:r>
              <a:rPr lang="ja-JP" altLang="en-US" b="1" dirty="0" smtClean="0"/>
              <a:t>」と言われて</a:t>
            </a:r>
            <a:endParaRPr lang="en-US" altLang="ja-JP" b="1" dirty="0" smtClean="0"/>
          </a:p>
          <a:p>
            <a:r>
              <a:rPr lang="ja-JP" altLang="en-US" b="1" dirty="0" smtClean="0"/>
              <a:t>しまったため、主人公の事を毛嫌いしている。</a:t>
            </a:r>
            <a:endParaRPr lang="en-US" altLang="ja-JP" b="1" dirty="0" smtClean="0"/>
          </a:p>
          <a:p>
            <a:r>
              <a:rPr lang="ja-JP" altLang="en-US" b="1" dirty="0"/>
              <a:t>呼吸</a:t>
            </a:r>
            <a:r>
              <a:rPr lang="ja-JP" altLang="en-US" b="1" dirty="0" smtClean="0"/>
              <a:t>は口からではなく、頭部の粘膜に覆われた</a:t>
            </a:r>
            <a:endParaRPr lang="en-US" altLang="ja-JP" b="1" dirty="0" smtClean="0"/>
          </a:p>
          <a:p>
            <a:r>
              <a:rPr lang="ja-JP" altLang="en-US" b="1" dirty="0" smtClean="0"/>
              <a:t>触手から行う。性格はツンデレ。</a:t>
            </a:r>
            <a:endParaRPr kumimoji="1" lang="en-US" altLang="ja-JP" b="1" dirty="0" smtClean="0"/>
          </a:p>
        </p:txBody>
      </p:sp>
      <p:sp>
        <p:nvSpPr>
          <p:cNvPr id="4" name="テキスト ボックス 3"/>
          <p:cNvSpPr txBox="1"/>
          <p:nvPr/>
        </p:nvSpPr>
        <p:spPr>
          <a:xfrm>
            <a:off x="1499308" y="1048832"/>
            <a:ext cx="4136069" cy="369332"/>
          </a:xfrm>
          <a:prstGeom prst="rect">
            <a:avLst/>
          </a:prstGeom>
          <a:noFill/>
        </p:spPr>
        <p:txBody>
          <a:bodyPr wrap="none" rtlCol="0">
            <a:spAutoFit/>
          </a:bodyPr>
          <a:lstStyle/>
          <a:p>
            <a:r>
              <a:rPr lang="ja-JP" altLang="en-US" b="1" i="1" dirty="0" smtClean="0"/>
              <a:t>種族：フテイムル星人　</a:t>
            </a:r>
            <a:r>
              <a:rPr lang="en-US" altLang="ja-JP" b="1" i="1" dirty="0" smtClean="0"/>
              <a:t>―</a:t>
            </a:r>
            <a:r>
              <a:rPr lang="ja-JP" altLang="en-US" b="1" i="1" dirty="0" smtClean="0"/>
              <a:t>　触手っ子！！</a:t>
            </a:r>
            <a:endParaRPr kumimoji="1" lang="ja-JP" altLang="en-US" b="1" i="1" dirty="0"/>
          </a:p>
        </p:txBody>
      </p:sp>
      <p:graphicFrame>
        <p:nvGraphicFramePr>
          <p:cNvPr id="18" name="図表 17"/>
          <p:cNvGraphicFramePr/>
          <p:nvPr>
            <p:extLst>
              <p:ext uri="{D42A27DB-BD31-4B8C-83A1-F6EECF244321}">
                <p14:modId xmlns:p14="http://schemas.microsoft.com/office/powerpoint/2010/main" val="2308525124"/>
              </p:ext>
            </p:extLst>
          </p:nvPr>
        </p:nvGraphicFramePr>
        <p:xfrm>
          <a:off x="7044114" y="3456113"/>
          <a:ext cx="2376264" cy="1468815"/>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pic>
        <p:nvPicPr>
          <p:cNvPr id="21" name="Picture 9" descr="C:\Users\Mahiro\Desktop\銀ロマ.png"/>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7812360" y="-1832"/>
            <a:ext cx="1331640" cy="1329860"/>
          </a:xfrm>
          <a:prstGeom prst="rect">
            <a:avLst/>
          </a:prstGeom>
          <a:noFill/>
          <a:extLst>
            <a:ext uri="{909E8E84-426E-40DD-AFC4-6F175D3DCCD1}">
              <a14:hiddenFill xmlns:a14="http://schemas.microsoft.com/office/drawing/2010/main">
                <a:solidFill>
                  <a:srgbClr val="FFFFFF"/>
                </a:solidFill>
              </a14:hiddenFill>
            </a:ext>
          </a:extLst>
        </p:spPr>
      </p:pic>
      <p:pic>
        <p:nvPicPr>
          <p:cNvPr id="8197" name="Picture 5" descr="C:\Users\Mahiro\Desktop\46654884_p0.jpg"/>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07504" y="3612794"/>
            <a:ext cx="2924644" cy="2924645"/>
          </a:xfrm>
          <a:prstGeom prst="rect">
            <a:avLst/>
          </a:prstGeom>
          <a:noFill/>
          <a:extLst>
            <a:ext uri="{909E8E84-426E-40DD-AFC4-6F175D3DCCD1}">
              <a14:hiddenFill xmlns:a14="http://schemas.microsoft.com/office/drawing/2010/main">
                <a:solidFill>
                  <a:srgbClr val="FFFFFF"/>
                </a:solidFill>
              </a14:hiddenFill>
            </a:ext>
          </a:extLst>
        </p:spPr>
      </p:pic>
      <p:sp>
        <p:nvSpPr>
          <p:cNvPr id="24" name="テキスト ボックス 23"/>
          <p:cNvSpPr txBox="1"/>
          <p:nvPr/>
        </p:nvSpPr>
        <p:spPr>
          <a:xfrm>
            <a:off x="3032148" y="3620855"/>
            <a:ext cx="4134465" cy="369332"/>
          </a:xfrm>
          <a:prstGeom prst="rect">
            <a:avLst/>
          </a:prstGeom>
          <a:noFill/>
        </p:spPr>
        <p:txBody>
          <a:bodyPr wrap="none" rtlCol="0">
            <a:spAutoFit/>
          </a:bodyPr>
          <a:lstStyle/>
          <a:p>
            <a:r>
              <a:rPr lang="ja-JP" altLang="en-US" b="1" i="1" dirty="0" smtClean="0"/>
              <a:t>種族：フロシー星人　</a:t>
            </a:r>
            <a:r>
              <a:rPr lang="en-US" altLang="ja-JP" b="1" i="1" dirty="0" smtClean="0"/>
              <a:t>―</a:t>
            </a:r>
            <a:r>
              <a:rPr lang="ja-JP" altLang="en-US" b="1" i="1" dirty="0" smtClean="0"/>
              <a:t>　一つ目っ子！！</a:t>
            </a:r>
            <a:endParaRPr kumimoji="1" lang="ja-JP" altLang="en-US" b="1" i="1" dirty="0"/>
          </a:p>
        </p:txBody>
      </p:sp>
      <p:sp>
        <p:nvSpPr>
          <p:cNvPr id="25" name="テキスト ボックス 24"/>
          <p:cNvSpPr txBox="1"/>
          <p:nvPr/>
        </p:nvSpPr>
        <p:spPr>
          <a:xfrm>
            <a:off x="3032148" y="4077072"/>
            <a:ext cx="5468164" cy="2308324"/>
          </a:xfrm>
          <a:prstGeom prst="rect">
            <a:avLst/>
          </a:prstGeom>
          <a:noFill/>
        </p:spPr>
        <p:txBody>
          <a:bodyPr wrap="none" rtlCol="0">
            <a:spAutoFit/>
          </a:bodyPr>
          <a:lstStyle/>
          <a:p>
            <a:r>
              <a:rPr kumimoji="1" lang="ja-JP" altLang="en-US" b="1" dirty="0" smtClean="0"/>
              <a:t>銀河系全体から見ても非常に珍しい単眼種。</a:t>
            </a:r>
            <a:endParaRPr kumimoji="1" lang="en-US" altLang="ja-JP" b="1" dirty="0" smtClean="0"/>
          </a:p>
          <a:p>
            <a:r>
              <a:rPr lang="ja-JP" altLang="en-US" b="1" dirty="0"/>
              <a:t>それ以外</a:t>
            </a:r>
            <a:r>
              <a:rPr lang="ja-JP" altLang="en-US" b="1" dirty="0" smtClean="0"/>
              <a:t>の点では容姿・生態系共に地球種と</a:t>
            </a:r>
            <a:endParaRPr lang="en-US" altLang="ja-JP" b="1" dirty="0" smtClean="0"/>
          </a:p>
          <a:p>
            <a:r>
              <a:rPr lang="ja-JP" altLang="en-US" b="1" dirty="0" smtClean="0"/>
              <a:t>酷似しており、同起源説が考えられている。</a:t>
            </a:r>
            <a:endParaRPr lang="en-US" altLang="ja-JP" b="1" dirty="0" smtClean="0"/>
          </a:p>
          <a:p>
            <a:r>
              <a:rPr lang="ja-JP" altLang="en-US" b="1" dirty="0"/>
              <a:t>後ろ</a:t>
            </a:r>
            <a:r>
              <a:rPr lang="ja-JP" altLang="en-US" b="1" dirty="0" smtClean="0"/>
              <a:t>姿のみだと完全に地球人と同じなので</a:t>
            </a:r>
            <a:r>
              <a:rPr kumimoji="1" lang="ja-JP" altLang="en-US" b="1" dirty="0" smtClean="0"/>
              <a:t>、</a:t>
            </a:r>
            <a:endParaRPr kumimoji="1" lang="en-US" altLang="ja-JP" b="1" dirty="0" smtClean="0"/>
          </a:p>
          <a:p>
            <a:r>
              <a:rPr lang="ja-JP" altLang="en-US" b="1" dirty="0" smtClean="0"/>
              <a:t>勘違いした主人公が</a:t>
            </a:r>
            <a:r>
              <a:rPr kumimoji="1" lang="ja-JP" altLang="en-US" b="1" dirty="0" smtClean="0"/>
              <a:t>彼女を虐めから助けてしまい、</a:t>
            </a:r>
            <a:endParaRPr kumimoji="1" lang="en-US" altLang="ja-JP" b="1" dirty="0" smtClean="0"/>
          </a:p>
          <a:p>
            <a:r>
              <a:rPr kumimoji="1" lang="ja-JP" altLang="en-US" b="1" dirty="0" smtClean="0"/>
              <a:t>懐かれる事に。単眼種に対する嫌悪感は、</a:t>
            </a:r>
            <a:endParaRPr kumimoji="1" lang="en-US" altLang="ja-JP" b="1" dirty="0" smtClean="0"/>
          </a:p>
          <a:p>
            <a:r>
              <a:rPr kumimoji="1" lang="ja-JP" altLang="en-US" b="1" dirty="0" smtClean="0"/>
              <a:t>銀河的に見ても一般的であり、</a:t>
            </a:r>
            <a:r>
              <a:rPr lang="ja-JP" altLang="en-US" b="1" dirty="0" smtClean="0"/>
              <a:t>近年</a:t>
            </a:r>
            <a:r>
              <a:rPr lang="ja-JP" altLang="en-US" b="1" dirty="0"/>
              <a:t>問題</a:t>
            </a:r>
            <a:r>
              <a:rPr lang="ja-JP" altLang="en-US" b="1" dirty="0" smtClean="0"/>
              <a:t>と</a:t>
            </a:r>
            <a:r>
              <a:rPr lang="ja-JP" altLang="en-US" b="1" dirty="0"/>
              <a:t>なっている</a:t>
            </a:r>
            <a:r>
              <a:rPr lang="ja-JP" altLang="en-US" b="1" dirty="0" smtClean="0"/>
              <a:t>。</a:t>
            </a:r>
            <a:endParaRPr lang="en-US" altLang="ja-JP" b="1" dirty="0" smtClean="0"/>
          </a:p>
          <a:p>
            <a:r>
              <a:rPr kumimoji="1" lang="ja-JP" altLang="en-US" b="1" dirty="0"/>
              <a:t>彼女</a:t>
            </a:r>
            <a:r>
              <a:rPr kumimoji="1" lang="ja-JP" altLang="en-US" b="1" dirty="0" smtClean="0"/>
              <a:t>も</a:t>
            </a:r>
            <a:r>
              <a:rPr kumimoji="1" lang="ja-JP" altLang="en-US" b="1" dirty="0"/>
              <a:t>例</a:t>
            </a:r>
            <a:r>
              <a:rPr kumimoji="1" lang="ja-JP" altLang="en-US" b="1" dirty="0" smtClean="0"/>
              <a:t>に漏れず、それが原因で虐められている。</a:t>
            </a:r>
            <a:endParaRPr kumimoji="1" lang="en-US" altLang="ja-JP" b="1" dirty="0" smtClean="0"/>
          </a:p>
        </p:txBody>
      </p:sp>
    </p:spTree>
    <p:extLst>
      <p:ext uri="{BB962C8B-B14F-4D97-AF65-F5344CB8AC3E}">
        <p14:creationId xmlns:p14="http://schemas.microsoft.com/office/powerpoint/2010/main" val="12950205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8" name="Picture 6" descr="C:\Users\Mahiro\Desktop\3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1700809"/>
            <a:ext cx="2555776" cy="2555776"/>
          </a:xfrm>
          <a:prstGeom prst="rect">
            <a:avLst/>
          </a:prstGeom>
          <a:noFill/>
          <a:extLst>
            <a:ext uri="{909E8E84-426E-40DD-AFC4-6F175D3DCCD1}">
              <a14:hiddenFill xmlns:a14="http://schemas.microsoft.com/office/drawing/2010/main">
                <a:solidFill>
                  <a:srgbClr val="FFFFFF"/>
                </a:solidFill>
              </a14:hiddenFill>
            </a:ext>
          </a:extLst>
        </p:spPr>
      </p:pic>
      <p:sp>
        <p:nvSpPr>
          <p:cNvPr id="11" name="テキスト ボックス 10"/>
          <p:cNvSpPr txBox="1"/>
          <p:nvPr/>
        </p:nvSpPr>
        <p:spPr>
          <a:xfrm>
            <a:off x="467544" y="401488"/>
            <a:ext cx="5544616" cy="523220"/>
          </a:xfrm>
          <a:prstGeom prst="rect">
            <a:avLst/>
          </a:prstGeom>
          <a:noFill/>
          <a:ln>
            <a:solidFill>
              <a:schemeClr val="tx1"/>
            </a:solidFill>
          </a:ln>
        </p:spPr>
        <p:txBody>
          <a:bodyPr wrap="square" rtlCol="0">
            <a:spAutoFit/>
          </a:bodyPr>
          <a:lstStyle/>
          <a:p>
            <a:r>
              <a:rPr kumimoji="1" lang="en-US" altLang="ja-JP" sz="2800" b="1" i="1" dirty="0" smtClean="0"/>
              <a:t>What’s </a:t>
            </a:r>
            <a:r>
              <a:rPr lang="en-US" altLang="ja-JP" sz="2800" b="1" i="1" dirty="0" smtClean="0"/>
              <a:t>heroine</a:t>
            </a:r>
            <a:r>
              <a:rPr kumimoji="1" lang="en-US" altLang="ja-JP" sz="2800" b="1" i="1" dirty="0" smtClean="0"/>
              <a:t>? –</a:t>
            </a:r>
            <a:r>
              <a:rPr lang="ja-JP" altLang="en-US" sz="2800" b="1" i="1" dirty="0" smtClean="0"/>
              <a:t>ヒロイン紹介②</a:t>
            </a:r>
            <a:endParaRPr kumimoji="1" lang="en-US" altLang="ja-JP" sz="2800" b="1" i="1" dirty="0" smtClean="0"/>
          </a:p>
        </p:txBody>
      </p:sp>
      <p:graphicFrame>
        <p:nvGraphicFramePr>
          <p:cNvPr id="15" name="図表 14"/>
          <p:cNvGraphicFramePr/>
          <p:nvPr>
            <p:extLst>
              <p:ext uri="{D42A27DB-BD31-4B8C-83A1-F6EECF244321}">
                <p14:modId xmlns:p14="http://schemas.microsoft.com/office/powerpoint/2010/main" val="3437020883"/>
              </p:ext>
            </p:extLst>
          </p:nvPr>
        </p:nvGraphicFramePr>
        <p:xfrm>
          <a:off x="-324544" y="924708"/>
          <a:ext cx="2376264" cy="146881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テキスト ボックス 1"/>
          <p:cNvSpPr txBox="1"/>
          <p:nvPr/>
        </p:nvSpPr>
        <p:spPr>
          <a:xfrm>
            <a:off x="2557377" y="2070756"/>
            <a:ext cx="6378669" cy="1815882"/>
          </a:xfrm>
          <a:prstGeom prst="rect">
            <a:avLst/>
          </a:prstGeom>
          <a:noFill/>
        </p:spPr>
        <p:txBody>
          <a:bodyPr wrap="none" rtlCol="0">
            <a:spAutoFit/>
          </a:bodyPr>
          <a:lstStyle/>
          <a:p>
            <a:r>
              <a:rPr kumimoji="1" lang="ja-JP" altLang="en-US" sz="1600" b="1" dirty="0" smtClean="0"/>
              <a:t>哺乳類系でなく、植物系の星人。</a:t>
            </a:r>
            <a:r>
              <a:rPr lang="ja-JP" altLang="en-US" sz="1600" b="1" dirty="0"/>
              <a:t>銀河</a:t>
            </a:r>
            <a:r>
              <a:rPr lang="ja-JP" altLang="en-US" sz="1600" b="1" dirty="0" smtClean="0"/>
              <a:t>全体</a:t>
            </a:r>
            <a:r>
              <a:rPr lang="ja-JP" altLang="en-US" sz="1600" b="1" dirty="0"/>
              <a:t>と</a:t>
            </a:r>
            <a:r>
              <a:rPr lang="ja-JP" altLang="en-US" sz="1600" b="1" dirty="0" smtClean="0"/>
              <a:t>して</a:t>
            </a:r>
            <a:endParaRPr lang="en-US" altLang="ja-JP" sz="1600" b="1" dirty="0" smtClean="0"/>
          </a:p>
          <a:p>
            <a:r>
              <a:rPr lang="ja-JP" altLang="en-US" sz="1600" b="1" dirty="0" smtClean="0"/>
              <a:t>見ればそれなりにポピュラーな種族である。</a:t>
            </a:r>
            <a:endParaRPr lang="en-US" altLang="ja-JP" sz="1600" b="1" dirty="0" smtClean="0"/>
          </a:p>
          <a:p>
            <a:r>
              <a:rPr kumimoji="1" lang="ja-JP" altLang="en-US" sz="1600" b="1" dirty="0" smtClean="0"/>
              <a:t>顔のような物を形成するが、</a:t>
            </a:r>
            <a:r>
              <a:rPr lang="ja-JP" altLang="en-US" sz="1600" b="1" dirty="0" smtClean="0"/>
              <a:t>コミュニケーションの為であり、</a:t>
            </a:r>
            <a:endParaRPr lang="en-US" altLang="ja-JP" sz="1600" b="1" dirty="0" smtClean="0"/>
          </a:p>
          <a:p>
            <a:r>
              <a:rPr lang="ja-JP" altLang="en-US" sz="1600" b="1" dirty="0" smtClean="0"/>
              <a:t>顔としての機能は果たさない。本体はいわゆる根の方に存在する。</a:t>
            </a:r>
            <a:endParaRPr lang="en-US" altLang="ja-JP" sz="1600" b="1" dirty="0" smtClean="0"/>
          </a:p>
          <a:p>
            <a:r>
              <a:rPr lang="ja-JP" altLang="en-US" sz="1600" b="1" dirty="0" smtClean="0"/>
              <a:t>発声が出来ず、ボディーランゲージや微弱な電気信号で会話する。</a:t>
            </a:r>
            <a:endParaRPr lang="en-US" altLang="ja-JP" sz="1600" b="1" dirty="0" smtClean="0"/>
          </a:p>
          <a:p>
            <a:r>
              <a:rPr lang="ja-JP" altLang="en-US" sz="1600" b="1" dirty="0" smtClean="0"/>
              <a:t>植物系が会話出来ないのは銀河的に周知の事実なのだが、</a:t>
            </a:r>
            <a:endParaRPr lang="en-US" altLang="ja-JP" sz="1600" b="1" dirty="0" smtClean="0"/>
          </a:p>
          <a:p>
            <a:r>
              <a:rPr lang="ja-JP" altLang="en-US" sz="1600" b="1" dirty="0" smtClean="0"/>
              <a:t>無知な主人公が何度も会話を試みたため、苛立ちと共に興味を覚えた。</a:t>
            </a:r>
            <a:endParaRPr lang="en-US" altLang="ja-JP" sz="1600" b="1" dirty="0" smtClean="0"/>
          </a:p>
        </p:txBody>
      </p:sp>
      <p:sp>
        <p:nvSpPr>
          <p:cNvPr id="4" name="テキスト ボックス 3"/>
          <p:cNvSpPr txBox="1"/>
          <p:nvPr/>
        </p:nvSpPr>
        <p:spPr>
          <a:xfrm>
            <a:off x="1499308" y="1048832"/>
            <a:ext cx="4176143" cy="369332"/>
          </a:xfrm>
          <a:prstGeom prst="rect">
            <a:avLst/>
          </a:prstGeom>
          <a:noFill/>
        </p:spPr>
        <p:txBody>
          <a:bodyPr wrap="none" rtlCol="0">
            <a:spAutoFit/>
          </a:bodyPr>
          <a:lstStyle/>
          <a:p>
            <a:r>
              <a:rPr lang="ja-JP" altLang="en-US" b="1" i="1" dirty="0" smtClean="0"/>
              <a:t>種族：インテブル星人　</a:t>
            </a:r>
            <a:r>
              <a:rPr lang="en-US" altLang="ja-JP" b="1" i="1" dirty="0" smtClean="0"/>
              <a:t>―</a:t>
            </a:r>
            <a:r>
              <a:rPr lang="ja-JP" altLang="en-US" b="1" i="1" dirty="0" smtClean="0"/>
              <a:t>　植物幼女！！</a:t>
            </a:r>
            <a:endParaRPr kumimoji="1" lang="ja-JP" altLang="en-US" b="1" i="1" dirty="0"/>
          </a:p>
        </p:txBody>
      </p:sp>
      <p:pic>
        <p:nvPicPr>
          <p:cNvPr id="21" name="Picture 9" descr="C:\Users\Mahiro\Desktop\銀ロマ.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812360" y="-1832"/>
            <a:ext cx="1331640" cy="1329860"/>
          </a:xfrm>
          <a:prstGeom prst="rect">
            <a:avLst/>
          </a:prstGeom>
          <a:noFill/>
          <a:extLst>
            <a:ext uri="{909E8E84-426E-40DD-AFC4-6F175D3DCCD1}">
              <a14:hiddenFill xmlns:a14="http://schemas.microsoft.com/office/drawing/2010/main">
                <a:solidFill>
                  <a:srgbClr val="FFFFFF"/>
                </a:solidFill>
              </a14:hiddenFill>
            </a:ext>
          </a:extLst>
        </p:spPr>
      </p:pic>
      <p:sp>
        <p:nvSpPr>
          <p:cNvPr id="5" name="テキスト ボックス 4"/>
          <p:cNvSpPr txBox="1"/>
          <p:nvPr/>
        </p:nvSpPr>
        <p:spPr>
          <a:xfrm>
            <a:off x="879755" y="5013176"/>
            <a:ext cx="7792518" cy="1384995"/>
          </a:xfrm>
          <a:prstGeom prst="rect">
            <a:avLst/>
          </a:prstGeom>
          <a:noFill/>
        </p:spPr>
        <p:txBody>
          <a:bodyPr wrap="none" rtlCol="0">
            <a:spAutoFit/>
          </a:bodyPr>
          <a:lstStyle/>
          <a:p>
            <a:r>
              <a:rPr kumimoji="1" lang="ja-JP" altLang="en-US" sz="2800" u="sng" dirty="0" smtClean="0"/>
              <a:t>地球的感覚</a:t>
            </a:r>
            <a:r>
              <a:rPr kumimoji="1" lang="ja-JP" altLang="en-US" sz="2800" dirty="0" smtClean="0"/>
              <a:t>を放棄して、</a:t>
            </a:r>
            <a:endParaRPr kumimoji="1" lang="en-US" altLang="ja-JP" sz="2800" dirty="0" smtClean="0"/>
          </a:p>
          <a:p>
            <a:r>
              <a:rPr lang="ja-JP" altLang="en-US" sz="2800" dirty="0"/>
              <a:t>　</a:t>
            </a:r>
            <a:r>
              <a:rPr lang="ja-JP" altLang="en-US" sz="2800" dirty="0" smtClean="0"/>
              <a:t>　　</a:t>
            </a:r>
            <a:r>
              <a:rPr lang="ja-JP" altLang="en-US" sz="2800" dirty="0" smtClean="0">
                <a:solidFill>
                  <a:srgbClr val="FF0000"/>
                </a:solidFill>
              </a:rPr>
              <a:t>　</a:t>
            </a:r>
            <a:r>
              <a:rPr kumimoji="1" lang="ja-JP" altLang="en-US" sz="2800" b="1" u="sng" dirty="0" smtClean="0">
                <a:solidFill>
                  <a:srgbClr val="FF0000"/>
                </a:solidFill>
              </a:rPr>
              <a:t>個性豊かな女の子</a:t>
            </a:r>
            <a:r>
              <a:rPr kumimoji="1" lang="ja-JP" altLang="en-US" sz="2800" dirty="0" smtClean="0"/>
              <a:t>たちと、</a:t>
            </a:r>
            <a:endParaRPr kumimoji="1" lang="en-US" altLang="ja-JP" sz="2800" dirty="0" smtClean="0"/>
          </a:p>
          <a:p>
            <a:r>
              <a:rPr lang="ja-JP" altLang="en-US" sz="2800" b="1" dirty="0"/>
              <a:t>　</a:t>
            </a:r>
            <a:r>
              <a:rPr lang="ja-JP" altLang="en-US" sz="2800" b="1" dirty="0" smtClean="0"/>
              <a:t>　　　　　　　　　　</a:t>
            </a:r>
            <a:r>
              <a:rPr lang="ja-JP" altLang="en-US" sz="2800" b="1" dirty="0" smtClean="0">
                <a:solidFill>
                  <a:srgbClr val="FF0000"/>
                </a:solidFill>
              </a:rPr>
              <a:t>ドキドキ体験を積み重ねよう！</a:t>
            </a:r>
            <a:r>
              <a:rPr lang="ja-JP" altLang="en-US" sz="2800" b="1" dirty="0">
                <a:solidFill>
                  <a:srgbClr val="FF0000"/>
                </a:solidFill>
              </a:rPr>
              <a:t>！</a:t>
            </a:r>
            <a:endParaRPr kumimoji="1" lang="ja-JP" altLang="en-US" b="1" dirty="0">
              <a:solidFill>
                <a:srgbClr val="FF0000"/>
              </a:solidFill>
            </a:endParaRPr>
          </a:p>
        </p:txBody>
      </p:sp>
      <p:sp>
        <p:nvSpPr>
          <p:cNvPr id="6" name="テキスト ボックス 5"/>
          <p:cNvSpPr txBox="1"/>
          <p:nvPr/>
        </p:nvSpPr>
        <p:spPr>
          <a:xfrm>
            <a:off x="2108456" y="4256585"/>
            <a:ext cx="5335115" cy="461665"/>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kumimoji="1" lang="ja-JP" altLang="en-US" sz="2400" b="1" dirty="0" smtClean="0"/>
              <a:t>他にも個性的な女の子が沢山！！！！</a:t>
            </a:r>
            <a:endParaRPr kumimoji="1" lang="ja-JP" altLang="en-US" b="1" dirty="0"/>
          </a:p>
        </p:txBody>
      </p:sp>
    </p:spTree>
    <p:extLst>
      <p:ext uri="{BB962C8B-B14F-4D97-AF65-F5344CB8AC3E}">
        <p14:creationId xmlns:p14="http://schemas.microsoft.com/office/powerpoint/2010/main" val="32750286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9" descr="C:\Users\Mahiro\Desktop\銀ロマ.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12360" y="-1832"/>
            <a:ext cx="1331640" cy="1329860"/>
          </a:xfrm>
          <a:prstGeom prst="rect">
            <a:avLst/>
          </a:prstGeom>
          <a:noFill/>
          <a:extLst>
            <a:ext uri="{909E8E84-426E-40DD-AFC4-6F175D3DCCD1}">
              <a14:hiddenFill xmlns:a14="http://schemas.microsoft.com/office/drawing/2010/main">
                <a:solidFill>
                  <a:srgbClr val="FFFFFF"/>
                </a:solidFill>
              </a14:hiddenFill>
            </a:ext>
          </a:extLst>
        </p:spPr>
      </p:pic>
      <p:sp>
        <p:nvSpPr>
          <p:cNvPr id="10" name="テキスト ボックス 9"/>
          <p:cNvSpPr txBox="1"/>
          <p:nvPr/>
        </p:nvSpPr>
        <p:spPr>
          <a:xfrm>
            <a:off x="467544" y="401488"/>
            <a:ext cx="4896544" cy="523220"/>
          </a:xfrm>
          <a:prstGeom prst="rect">
            <a:avLst/>
          </a:prstGeom>
          <a:noFill/>
        </p:spPr>
        <p:txBody>
          <a:bodyPr wrap="square" rtlCol="0">
            <a:spAutoFit/>
          </a:bodyPr>
          <a:lstStyle/>
          <a:p>
            <a:r>
              <a:rPr lang="en-US" altLang="ja-JP" sz="2800" b="1" i="1" dirty="0" smtClean="0"/>
              <a:t>System</a:t>
            </a:r>
            <a:r>
              <a:rPr kumimoji="1" lang="en-US" altLang="ja-JP" sz="2800" b="1" i="1" dirty="0" smtClean="0"/>
              <a:t> –</a:t>
            </a:r>
            <a:r>
              <a:rPr kumimoji="1" lang="ja-JP" altLang="en-US" sz="2800" b="1" i="1" dirty="0" smtClean="0"/>
              <a:t>ゲーム</a:t>
            </a:r>
            <a:r>
              <a:rPr lang="ja-JP" altLang="en-US" sz="2800" b="1" i="1" dirty="0" smtClean="0"/>
              <a:t>システム</a:t>
            </a:r>
            <a:endParaRPr kumimoji="1" lang="en-US" altLang="ja-JP" sz="2800" b="1" i="1" dirty="0" smtClean="0"/>
          </a:p>
        </p:txBody>
      </p:sp>
      <p:pic>
        <p:nvPicPr>
          <p:cNvPr id="9218" name="Picture 2" descr="C:\Users\Mahiro\Desktop\123016507886316218314_ai25.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1035093"/>
            <a:ext cx="5724128" cy="4292752"/>
          </a:xfrm>
          <a:prstGeom prst="rect">
            <a:avLst/>
          </a:prstGeom>
          <a:noFill/>
          <a:extLst>
            <a:ext uri="{909E8E84-426E-40DD-AFC4-6F175D3DCCD1}">
              <a14:hiddenFill xmlns:a14="http://schemas.microsoft.com/office/drawing/2010/main">
                <a:solidFill>
                  <a:srgbClr val="FFFFFF"/>
                </a:solidFill>
              </a14:hiddenFill>
            </a:ext>
          </a:extLst>
        </p:spPr>
      </p:pic>
      <p:sp>
        <p:nvSpPr>
          <p:cNvPr id="3" name="テキスト ボックス 2"/>
          <p:cNvSpPr txBox="1"/>
          <p:nvPr/>
        </p:nvSpPr>
        <p:spPr>
          <a:xfrm>
            <a:off x="6228184" y="2066865"/>
            <a:ext cx="1808508" cy="523220"/>
          </a:xfrm>
          <a:prstGeom prst="rect">
            <a:avLst/>
          </a:prstGeom>
          <a:noFill/>
        </p:spPr>
        <p:txBody>
          <a:bodyPr wrap="none" rtlCol="0">
            <a:spAutoFit/>
          </a:bodyPr>
          <a:lstStyle/>
          <a:p>
            <a:r>
              <a:rPr kumimoji="1" lang="ja-JP" altLang="en-US" sz="2800" u="sng" dirty="0" smtClean="0"/>
              <a:t>マップ探索</a:t>
            </a:r>
            <a:endParaRPr kumimoji="1" lang="ja-JP" altLang="en-US" u="sng" dirty="0"/>
          </a:p>
        </p:txBody>
      </p:sp>
      <p:sp>
        <p:nvSpPr>
          <p:cNvPr id="7" name="テキスト ボックス 6"/>
          <p:cNvSpPr txBox="1"/>
          <p:nvPr/>
        </p:nvSpPr>
        <p:spPr>
          <a:xfrm>
            <a:off x="6885415" y="2595183"/>
            <a:ext cx="494046" cy="461665"/>
          </a:xfrm>
          <a:prstGeom prst="rect">
            <a:avLst/>
          </a:prstGeom>
          <a:noFill/>
        </p:spPr>
        <p:txBody>
          <a:bodyPr wrap="none" rtlCol="0">
            <a:spAutoFit/>
          </a:bodyPr>
          <a:lstStyle/>
          <a:p>
            <a:r>
              <a:rPr kumimoji="1" lang="ja-JP" altLang="en-US" sz="2400" b="1" dirty="0" smtClean="0"/>
              <a:t>＆</a:t>
            </a:r>
            <a:endParaRPr kumimoji="1" lang="ja-JP" altLang="en-US" b="1" dirty="0"/>
          </a:p>
        </p:txBody>
      </p:sp>
      <p:sp>
        <p:nvSpPr>
          <p:cNvPr id="14" name="テキスト ボックス 13"/>
          <p:cNvSpPr txBox="1"/>
          <p:nvPr/>
        </p:nvSpPr>
        <p:spPr>
          <a:xfrm>
            <a:off x="6034634" y="3181469"/>
            <a:ext cx="2244525" cy="461665"/>
          </a:xfrm>
          <a:prstGeom prst="rect">
            <a:avLst/>
          </a:prstGeom>
          <a:noFill/>
        </p:spPr>
        <p:txBody>
          <a:bodyPr wrap="none" rtlCol="0">
            <a:spAutoFit/>
          </a:bodyPr>
          <a:lstStyle/>
          <a:p>
            <a:r>
              <a:rPr lang="ja-JP" altLang="en-US" sz="2400" b="1" u="sng" dirty="0"/>
              <a:t>好感</a:t>
            </a:r>
            <a:r>
              <a:rPr kumimoji="1" lang="ja-JP" altLang="en-US" sz="2400" b="1" u="sng" dirty="0" smtClean="0"/>
              <a:t>度システム</a:t>
            </a:r>
            <a:endParaRPr kumimoji="1" lang="ja-JP" altLang="en-US" b="1" u="sng" dirty="0"/>
          </a:p>
        </p:txBody>
      </p:sp>
      <p:sp>
        <p:nvSpPr>
          <p:cNvPr id="9" name="テキスト ボックス 8"/>
          <p:cNvSpPr txBox="1"/>
          <p:nvPr/>
        </p:nvSpPr>
        <p:spPr>
          <a:xfrm>
            <a:off x="899592" y="5517232"/>
            <a:ext cx="7991290" cy="523220"/>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kumimoji="1" lang="ja-JP" altLang="en-US" sz="2800" b="1" dirty="0" smtClean="0"/>
              <a:t>気になる女の子の元へ、</a:t>
            </a:r>
            <a:r>
              <a:rPr lang="ja-JP" altLang="en-US" sz="2800" b="1" dirty="0"/>
              <a:t>足繁く</a:t>
            </a:r>
            <a:r>
              <a:rPr kumimoji="1" lang="ja-JP" altLang="en-US" sz="2800" b="1" dirty="0" smtClean="0"/>
              <a:t>通って攻略しよう！</a:t>
            </a:r>
            <a:r>
              <a:rPr kumimoji="1" lang="ja-JP" altLang="en-US" dirty="0" smtClean="0"/>
              <a:t>！</a:t>
            </a:r>
            <a:endParaRPr kumimoji="1" lang="ja-JP" altLang="en-US" dirty="0"/>
          </a:p>
        </p:txBody>
      </p:sp>
    </p:spTree>
    <p:extLst>
      <p:ext uri="{BB962C8B-B14F-4D97-AF65-F5344CB8AC3E}">
        <p14:creationId xmlns:p14="http://schemas.microsoft.com/office/powerpoint/2010/main" val="134429075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9" descr="C:\Users\Mahiro\Desktop\銀ロマ.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12360" y="-1832"/>
            <a:ext cx="1331640" cy="1329860"/>
          </a:xfrm>
          <a:prstGeom prst="rect">
            <a:avLst/>
          </a:prstGeom>
          <a:noFill/>
          <a:extLst>
            <a:ext uri="{909E8E84-426E-40DD-AFC4-6F175D3DCCD1}">
              <a14:hiddenFill xmlns:a14="http://schemas.microsoft.com/office/drawing/2010/main">
                <a:solidFill>
                  <a:srgbClr val="FFFFFF"/>
                </a:solidFill>
              </a14:hiddenFill>
            </a:ext>
          </a:extLst>
        </p:spPr>
      </p:pic>
      <p:sp>
        <p:nvSpPr>
          <p:cNvPr id="12" name="テキスト ボックス 11"/>
          <p:cNvSpPr txBox="1"/>
          <p:nvPr/>
        </p:nvSpPr>
        <p:spPr>
          <a:xfrm>
            <a:off x="467544" y="401488"/>
            <a:ext cx="6552728" cy="523220"/>
          </a:xfrm>
          <a:prstGeom prst="rect">
            <a:avLst/>
          </a:prstGeom>
          <a:noFill/>
        </p:spPr>
        <p:txBody>
          <a:bodyPr wrap="square" rtlCol="0">
            <a:spAutoFit/>
          </a:bodyPr>
          <a:lstStyle/>
          <a:p>
            <a:r>
              <a:rPr lang="en-US" altLang="ja-JP" sz="2800" b="1" i="1" dirty="0" err="1" smtClean="0"/>
              <a:t>Topics&amp;Problems</a:t>
            </a:r>
            <a:r>
              <a:rPr lang="en-US" altLang="ja-JP" sz="2800" b="1" i="1" dirty="0" smtClean="0"/>
              <a:t> –</a:t>
            </a:r>
            <a:r>
              <a:rPr lang="ja-JP" altLang="en-US" sz="2800" b="1" i="1" dirty="0" smtClean="0"/>
              <a:t>　引きとエサと問題点</a:t>
            </a:r>
            <a:r>
              <a:rPr lang="en-US" altLang="ja-JP" sz="2800" b="1" i="1" dirty="0" smtClean="0"/>
              <a:t> </a:t>
            </a:r>
            <a:endParaRPr kumimoji="1" lang="en-US" altLang="ja-JP" sz="2800" b="1" i="1" dirty="0" smtClean="0"/>
          </a:p>
        </p:txBody>
      </p:sp>
      <p:graphicFrame>
        <p:nvGraphicFramePr>
          <p:cNvPr id="17" name="図表 16"/>
          <p:cNvGraphicFramePr/>
          <p:nvPr>
            <p:extLst>
              <p:ext uri="{D42A27DB-BD31-4B8C-83A1-F6EECF244321}">
                <p14:modId xmlns:p14="http://schemas.microsoft.com/office/powerpoint/2010/main" val="231617972"/>
              </p:ext>
            </p:extLst>
          </p:nvPr>
        </p:nvGraphicFramePr>
        <p:xfrm>
          <a:off x="-180528" y="1003866"/>
          <a:ext cx="2376264" cy="146881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8" name="テキスト ボックス 17"/>
          <p:cNvSpPr txBox="1"/>
          <p:nvPr/>
        </p:nvSpPr>
        <p:spPr>
          <a:xfrm>
            <a:off x="1619672" y="1276609"/>
            <a:ext cx="4027064" cy="461665"/>
          </a:xfrm>
          <a:prstGeom prst="rect">
            <a:avLst/>
          </a:prstGeom>
          <a:noFill/>
        </p:spPr>
        <p:txBody>
          <a:bodyPr wrap="none" rtlCol="0">
            <a:spAutoFit/>
          </a:bodyPr>
          <a:lstStyle/>
          <a:p>
            <a:r>
              <a:rPr kumimoji="1" lang="ja-JP" altLang="en-US" sz="2400" b="1" dirty="0" smtClean="0"/>
              <a:t>ギャルゲらしからぬヒロイン達</a:t>
            </a:r>
            <a:endParaRPr kumimoji="1" lang="ja-JP" altLang="en-US" b="1" dirty="0"/>
          </a:p>
        </p:txBody>
      </p:sp>
      <p:sp>
        <p:nvSpPr>
          <p:cNvPr id="19" name="テキスト ボックス 18"/>
          <p:cNvSpPr txBox="1"/>
          <p:nvPr/>
        </p:nvSpPr>
        <p:spPr>
          <a:xfrm>
            <a:off x="1835696" y="1719667"/>
            <a:ext cx="6966972" cy="646331"/>
          </a:xfrm>
          <a:prstGeom prst="rect">
            <a:avLst/>
          </a:prstGeom>
          <a:noFill/>
        </p:spPr>
        <p:txBody>
          <a:bodyPr wrap="none" rtlCol="0">
            <a:spAutoFit/>
          </a:bodyPr>
          <a:lstStyle/>
          <a:p>
            <a:r>
              <a:rPr lang="en-US" altLang="ja-JP" dirty="0" smtClean="0"/>
              <a:t>-</a:t>
            </a:r>
            <a:r>
              <a:rPr lang="ja-JP" altLang="en-US" dirty="0"/>
              <a:t>設定</a:t>
            </a:r>
            <a:r>
              <a:rPr lang="ja-JP" altLang="en-US" dirty="0" smtClean="0"/>
              <a:t>・デザインとも媚びないことで、</a:t>
            </a:r>
            <a:endParaRPr lang="en-US" altLang="ja-JP" dirty="0" smtClean="0"/>
          </a:p>
          <a:p>
            <a:r>
              <a:rPr lang="ja-JP" altLang="en-US" dirty="0"/>
              <a:t>　</a:t>
            </a:r>
            <a:r>
              <a:rPr lang="ja-JP" altLang="en-US" dirty="0" smtClean="0"/>
              <a:t>　　　強烈な個性を産み、</a:t>
            </a:r>
            <a:r>
              <a:rPr lang="ja-JP" altLang="en-US" b="1" u="sng" dirty="0" smtClean="0">
                <a:solidFill>
                  <a:srgbClr val="FF0000"/>
                </a:solidFill>
              </a:rPr>
              <a:t>変態</a:t>
            </a:r>
            <a:r>
              <a:rPr lang="ja-JP" altLang="en-US" dirty="0" smtClean="0"/>
              <a:t>と</a:t>
            </a:r>
            <a:r>
              <a:rPr lang="ja-JP" altLang="en-US" b="1" u="sng" dirty="0" smtClean="0">
                <a:solidFill>
                  <a:srgbClr val="FF0000"/>
                </a:solidFill>
              </a:rPr>
              <a:t>怖いものみたさのニワカ</a:t>
            </a:r>
            <a:r>
              <a:rPr lang="ja-JP" altLang="en-US" dirty="0" smtClean="0"/>
              <a:t>を引き込む。</a:t>
            </a:r>
            <a:endParaRPr kumimoji="1" lang="ja-JP" altLang="en-US" dirty="0"/>
          </a:p>
        </p:txBody>
      </p:sp>
      <p:graphicFrame>
        <p:nvGraphicFramePr>
          <p:cNvPr id="20" name="図表 19"/>
          <p:cNvGraphicFramePr/>
          <p:nvPr>
            <p:extLst>
              <p:ext uri="{D42A27DB-BD31-4B8C-83A1-F6EECF244321}">
                <p14:modId xmlns:p14="http://schemas.microsoft.com/office/powerpoint/2010/main" val="3808795015"/>
              </p:ext>
            </p:extLst>
          </p:nvPr>
        </p:nvGraphicFramePr>
        <p:xfrm>
          <a:off x="-108520" y="2564904"/>
          <a:ext cx="2376264" cy="1468815"/>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21" name="テキスト ボックス 20"/>
          <p:cNvSpPr txBox="1"/>
          <p:nvPr/>
        </p:nvSpPr>
        <p:spPr>
          <a:xfrm>
            <a:off x="1730376" y="2636912"/>
            <a:ext cx="4403770" cy="461665"/>
          </a:xfrm>
          <a:prstGeom prst="rect">
            <a:avLst/>
          </a:prstGeom>
          <a:noFill/>
        </p:spPr>
        <p:txBody>
          <a:bodyPr wrap="none" rtlCol="0">
            <a:spAutoFit/>
          </a:bodyPr>
          <a:lstStyle/>
          <a:p>
            <a:r>
              <a:rPr kumimoji="1" lang="ja-JP" altLang="en-US" sz="2400" b="1" dirty="0" smtClean="0"/>
              <a:t>シナリオはバッチリ王道ギャルゲ</a:t>
            </a:r>
            <a:endParaRPr kumimoji="1" lang="ja-JP" altLang="en-US" b="1" dirty="0"/>
          </a:p>
        </p:txBody>
      </p:sp>
      <p:sp>
        <p:nvSpPr>
          <p:cNvPr id="22" name="テキスト ボックス 21"/>
          <p:cNvSpPr txBox="1"/>
          <p:nvPr/>
        </p:nvSpPr>
        <p:spPr>
          <a:xfrm>
            <a:off x="1860122" y="3110689"/>
            <a:ext cx="7144905" cy="646331"/>
          </a:xfrm>
          <a:prstGeom prst="rect">
            <a:avLst/>
          </a:prstGeom>
          <a:noFill/>
        </p:spPr>
        <p:txBody>
          <a:bodyPr wrap="none" rtlCol="0">
            <a:spAutoFit/>
          </a:bodyPr>
          <a:lstStyle/>
          <a:p>
            <a:r>
              <a:rPr lang="en-US" altLang="ja-JP" dirty="0" smtClean="0"/>
              <a:t>-</a:t>
            </a:r>
            <a:r>
              <a:rPr lang="ja-JP" altLang="en-US" dirty="0" smtClean="0"/>
              <a:t>王道ギャルゲ出来ないメンツで、王道ギャルゲをすることで、</a:t>
            </a:r>
            <a:endParaRPr lang="en-US" altLang="ja-JP" dirty="0" smtClean="0"/>
          </a:p>
          <a:p>
            <a:r>
              <a:rPr kumimoji="1" lang="ja-JP" altLang="en-US" dirty="0"/>
              <a:t>　</a:t>
            </a:r>
            <a:r>
              <a:rPr kumimoji="1" lang="ja-JP" altLang="en-US" dirty="0" smtClean="0"/>
              <a:t>　　　　</a:t>
            </a:r>
            <a:r>
              <a:rPr kumimoji="1" lang="ja-JP" altLang="en-US" b="1" u="sng" dirty="0" smtClean="0">
                <a:solidFill>
                  <a:srgbClr val="FF0000"/>
                </a:solidFill>
              </a:rPr>
              <a:t>達成感と強い満足感</a:t>
            </a:r>
            <a:r>
              <a:rPr kumimoji="1" lang="ja-JP" altLang="en-US" dirty="0" smtClean="0"/>
              <a:t>、なによりユーザの</a:t>
            </a:r>
            <a:r>
              <a:rPr kumimoji="1" lang="ja-JP" altLang="en-US" b="1" u="sng" dirty="0" smtClean="0">
                <a:solidFill>
                  <a:srgbClr val="FF0000"/>
                </a:solidFill>
              </a:rPr>
              <a:t>目利き感</a:t>
            </a:r>
            <a:r>
              <a:rPr kumimoji="1" lang="ja-JP" altLang="en-US" dirty="0" smtClean="0"/>
              <a:t>を満足させる。</a:t>
            </a:r>
            <a:endParaRPr kumimoji="1" lang="ja-JP" altLang="en-US" dirty="0"/>
          </a:p>
        </p:txBody>
      </p:sp>
      <p:graphicFrame>
        <p:nvGraphicFramePr>
          <p:cNvPr id="24" name="図表 23"/>
          <p:cNvGraphicFramePr/>
          <p:nvPr>
            <p:extLst>
              <p:ext uri="{D42A27DB-BD31-4B8C-83A1-F6EECF244321}">
                <p14:modId xmlns:p14="http://schemas.microsoft.com/office/powerpoint/2010/main" val="3463980087"/>
              </p:ext>
            </p:extLst>
          </p:nvPr>
        </p:nvGraphicFramePr>
        <p:xfrm>
          <a:off x="-108520" y="3933056"/>
          <a:ext cx="2376264" cy="1468815"/>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25" name="テキスト ボックス 24"/>
          <p:cNvSpPr txBox="1"/>
          <p:nvPr/>
        </p:nvSpPr>
        <p:spPr>
          <a:xfrm>
            <a:off x="1790146" y="4198949"/>
            <a:ext cx="5189241" cy="461665"/>
          </a:xfrm>
          <a:prstGeom prst="rect">
            <a:avLst/>
          </a:prstGeom>
          <a:noFill/>
        </p:spPr>
        <p:txBody>
          <a:bodyPr wrap="none" rtlCol="0">
            <a:spAutoFit/>
          </a:bodyPr>
          <a:lstStyle/>
          <a:p>
            <a:r>
              <a:rPr kumimoji="1" lang="ja-JP" altLang="en-US" sz="2400" b="1" dirty="0" smtClean="0"/>
              <a:t>何処までユーザの常識を破壊できるか</a:t>
            </a:r>
            <a:endParaRPr kumimoji="1" lang="ja-JP" altLang="en-US" b="1" dirty="0"/>
          </a:p>
        </p:txBody>
      </p:sp>
      <p:sp>
        <p:nvSpPr>
          <p:cNvPr id="26" name="テキスト ボックス 25"/>
          <p:cNvSpPr txBox="1"/>
          <p:nvPr/>
        </p:nvSpPr>
        <p:spPr>
          <a:xfrm>
            <a:off x="1860122" y="4861520"/>
            <a:ext cx="7061549" cy="1415772"/>
          </a:xfrm>
          <a:prstGeom prst="rect">
            <a:avLst/>
          </a:prstGeom>
          <a:noFill/>
        </p:spPr>
        <p:txBody>
          <a:bodyPr wrap="none" rtlCol="0">
            <a:spAutoFit/>
          </a:bodyPr>
          <a:lstStyle/>
          <a:p>
            <a:r>
              <a:rPr lang="en-US" altLang="ja-JP" dirty="0" smtClean="0"/>
              <a:t>-</a:t>
            </a:r>
            <a:r>
              <a:rPr lang="ja-JP" altLang="en-US" dirty="0" smtClean="0"/>
              <a:t>シナリオ上でも、主人公</a:t>
            </a:r>
            <a:r>
              <a:rPr lang="ja-JP" altLang="en-US" dirty="0"/>
              <a:t>が</a:t>
            </a:r>
            <a:r>
              <a:rPr lang="ja-JP" altLang="en-US" dirty="0" smtClean="0"/>
              <a:t>異星人との見た目のあまりのギャップに恋愛</a:t>
            </a:r>
            <a:endParaRPr lang="en-US" altLang="ja-JP" dirty="0" smtClean="0"/>
          </a:p>
          <a:p>
            <a:r>
              <a:rPr lang="ja-JP" altLang="en-US" dirty="0" smtClean="0"/>
              <a:t>感情を抱けないという描写があるが、</a:t>
            </a:r>
            <a:endParaRPr lang="en-US" altLang="ja-JP" dirty="0" smtClean="0"/>
          </a:p>
          <a:p>
            <a:r>
              <a:rPr lang="ja-JP" altLang="en-US" b="1" dirty="0">
                <a:solidFill>
                  <a:srgbClr val="FF0000"/>
                </a:solidFill>
              </a:rPr>
              <a:t>　</a:t>
            </a:r>
            <a:r>
              <a:rPr lang="ja-JP" altLang="en-US" b="1" dirty="0" smtClean="0">
                <a:solidFill>
                  <a:srgbClr val="FF0000"/>
                </a:solidFill>
              </a:rPr>
              <a:t>　　　　　　　　　　　　　　　　　</a:t>
            </a:r>
            <a:r>
              <a:rPr lang="ja-JP" altLang="en-US" b="1" u="sng" dirty="0" smtClean="0">
                <a:solidFill>
                  <a:srgbClr val="FF0000"/>
                </a:solidFill>
              </a:rPr>
              <a:t>それは高確率でユーザにも当てはまる。</a:t>
            </a:r>
            <a:endParaRPr lang="en-US" altLang="ja-JP" b="1" dirty="0" smtClean="0">
              <a:solidFill>
                <a:srgbClr val="FF0000"/>
              </a:solidFill>
            </a:endParaRPr>
          </a:p>
          <a:p>
            <a:r>
              <a:rPr kumimoji="1" lang="ja-JP" altLang="en-US" dirty="0" smtClean="0"/>
              <a:t>どれだけ</a:t>
            </a:r>
            <a:r>
              <a:rPr kumimoji="1" lang="ja-JP" altLang="en-US" sz="3200" b="1" u="sng" dirty="0" smtClean="0">
                <a:solidFill>
                  <a:srgbClr val="FF0000"/>
                </a:solidFill>
              </a:rPr>
              <a:t>ユーザ</a:t>
            </a:r>
            <a:r>
              <a:rPr lang="ja-JP" altLang="en-US" sz="3200" b="1" u="sng" dirty="0" smtClean="0">
                <a:solidFill>
                  <a:srgbClr val="FF0000"/>
                </a:solidFill>
              </a:rPr>
              <a:t>の</a:t>
            </a:r>
            <a:r>
              <a:rPr lang="ja-JP" altLang="en-US" sz="3200" b="1" u="sng" dirty="0">
                <a:solidFill>
                  <a:srgbClr val="FF0000"/>
                </a:solidFill>
              </a:rPr>
              <a:t>頭</a:t>
            </a:r>
            <a:r>
              <a:rPr lang="ja-JP" altLang="en-US" sz="3200" b="1" u="sng" dirty="0" smtClean="0">
                <a:solidFill>
                  <a:srgbClr val="FF0000"/>
                </a:solidFill>
              </a:rPr>
              <a:t>を破壊</a:t>
            </a:r>
            <a:r>
              <a:rPr kumimoji="1" lang="ja-JP" altLang="en-US" sz="3200" b="1" u="sng" dirty="0" smtClean="0">
                <a:solidFill>
                  <a:srgbClr val="FF0000"/>
                </a:solidFill>
              </a:rPr>
              <a:t>出来るか</a:t>
            </a:r>
            <a:r>
              <a:rPr kumimoji="1" lang="ja-JP" altLang="en-US" dirty="0" smtClean="0"/>
              <a:t>が鍵。</a:t>
            </a:r>
            <a:endParaRPr kumimoji="1" lang="en-US" altLang="ja-JP" dirty="0"/>
          </a:p>
        </p:txBody>
      </p:sp>
    </p:spTree>
    <p:extLst>
      <p:ext uri="{BB962C8B-B14F-4D97-AF65-F5344CB8AC3E}">
        <p14:creationId xmlns:p14="http://schemas.microsoft.com/office/powerpoint/2010/main" val="306046293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467544" y="401487"/>
            <a:ext cx="8568952" cy="523220"/>
          </a:xfrm>
          <a:prstGeom prst="rect">
            <a:avLst/>
          </a:prstGeom>
          <a:noFill/>
        </p:spPr>
        <p:txBody>
          <a:bodyPr wrap="square" rtlCol="0">
            <a:spAutoFit/>
          </a:bodyPr>
          <a:lstStyle/>
          <a:p>
            <a:r>
              <a:rPr lang="en-US" altLang="ja-JP" sz="2800" b="1" i="1" dirty="0"/>
              <a:t>Summary </a:t>
            </a:r>
            <a:r>
              <a:rPr lang="ja-JP" altLang="en-US" sz="2800" b="1" i="1" dirty="0" smtClean="0"/>
              <a:t>＆　</a:t>
            </a:r>
            <a:r>
              <a:rPr lang="en-US" altLang="ja-JP" sz="2800" b="1" i="1" dirty="0" smtClean="0"/>
              <a:t>Need Stuff</a:t>
            </a:r>
            <a:r>
              <a:rPr kumimoji="1" lang="en-US" altLang="ja-JP" sz="2800" b="1" i="1" dirty="0" smtClean="0"/>
              <a:t> </a:t>
            </a:r>
            <a:r>
              <a:rPr lang="ja-JP" altLang="en-US" sz="2800" b="1" i="1" dirty="0" smtClean="0"/>
              <a:t>  </a:t>
            </a:r>
            <a:r>
              <a:rPr kumimoji="1" lang="en-US" altLang="ja-JP" sz="2800" b="1" i="1" dirty="0" smtClean="0"/>
              <a:t>– </a:t>
            </a:r>
            <a:r>
              <a:rPr kumimoji="1" lang="ja-JP" altLang="en-US" sz="2800" b="1" i="1" dirty="0" smtClean="0"/>
              <a:t>まとめと</a:t>
            </a:r>
            <a:r>
              <a:rPr lang="ja-JP" altLang="en-US" sz="2800" b="1" i="1" dirty="0" smtClean="0"/>
              <a:t>募集スタッフ</a:t>
            </a:r>
            <a:endParaRPr lang="en-US" altLang="ja-JP" sz="2800" b="1" i="1" dirty="0" smtClean="0"/>
          </a:p>
        </p:txBody>
      </p:sp>
      <p:pic>
        <p:nvPicPr>
          <p:cNvPr id="4" name="Picture 9" descr="C:\Users\Mahiro\Desktop\銀ロマ.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12360" y="-1832"/>
            <a:ext cx="1331640" cy="1329860"/>
          </a:xfrm>
          <a:prstGeom prst="rect">
            <a:avLst/>
          </a:prstGeom>
          <a:noFill/>
          <a:extLst>
            <a:ext uri="{909E8E84-426E-40DD-AFC4-6F175D3DCCD1}">
              <a14:hiddenFill xmlns:a14="http://schemas.microsoft.com/office/drawing/2010/main">
                <a:solidFill>
                  <a:srgbClr val="FFFFFF"/>
                </a:solidFill>
              </a14:hiddenFill>
            </a:ext>
          </a:extLst>
        </p:spPr>
      </p:pic>
      <p:sp>
        <p:nvSpPr>
          <p:cNvPr id="5" name="テキスト ボックス 4"/>
          <p:cNvSpPr txBox="1"/>
          <p:nvPr/>
        </p:nvSpPr>
        <p:spPr>
          <a:xfrm>
            <a:off x="539552" y="1097195"/>
            <a:ext cx="1107996" cy="461665"/>
          </a:xfrm>
          <a:prstGeom prst="rect">
            <a:avLst/>
          </a:prstGeom>
          <a:noFill/>
        </p:spPr>
        <p:txBody>
          <a:bodyPr wrap="none" rtlCol="0">
            <a:spAutoFit/>
          </a:bodyPr>
          <a:lstStyle/>
          <a:p>
            <a:r>
              <a:rPr kumimoji="1" lang="ja-JP" altLang="en-US" sz="2400" u="sng" dirty="0" smtClean="0"/>
              <a:t>世界系</a:t>
            </a:r>
            <a:endParaRPr kumimoji="1" lang="ja-JP" altLang="en-US" u="sng" dirty="0"/>
          </a:p>
        </p:txBody>
      </p:sp>
      <p:sp>
        <p:nvSpPr>
          <p:cNvPr id="6" name="テキスト ボックス 5"/>
          <p:cNvSpPr txBox="1"/>
          <p:nvPr/>
        </p:nvSpPr>
        <p:spPr>
          <a:xfrm>
            <a:off x="847328" y="1502727"/>
            <a:ext cx="492443" cy="461665"/>
          </a:xfrm>
          <a:prstGeom prst="rect">
            <a:avLst/>
          </a:prstGeom>
          <a:noFill/>
        </p:spPr>
        <p:txBody>
          <a:bodyPr wrap="none" rtlCol="0">
            <a:spAutoFit/>
          </a:bodyPr>
          <a:lstStyle/>
          <a:p>
            <a:r>
              <a:rPr kumimoji="1" lang="ja-JP" altLang="en-US" sz="2400" dirty="0" smtClean="0"/>
              <a:t>＋</a:t>
            </a:r>
            <a:endParaRPr kumimoji="1" lang="ja-JP" altLang="en-US" dirty="0"/>
          </a:p>
        </p:txBody>
      </p:sp>
      <p:sp>
        <p:nvSpPr>
          <p:cNvPr id="7" name="テキスト ボックス 6"/>
          <p:cNvSpPr txBox="1"/>
          <p:nvPr/>
        </p:nvSpPr>
        <p:spPr>
          <a:xfrm>
            <a:off x="556099" y="1891569"/>
            <a:ext cx="1172116" cy="461665"/>
          </a:xfrm>
          <a:prstGeom prst="rect">
            <a:avLst/>
          </a:prstGeom>
          <a:noFill/>
        </p:spPr>
        <p:txBody>
          <a:bodyPr wrap="none" rtlCol="0">
            <a:spAutoFit/>
          </a:bodyPr>
          <a:lstStyle/>
          <a:p>
            <a:r>
              <a:rPr kumimoji="1" lang="ja-JP" altLang="en-US" sz="2400" u="sng" dirty="0" smtClean="0"/>
              <a:t>ラブコメ</a:t>
            </a:r>
            <a:endParaRPr kumimoji="1" lang="ja-JP" altLang="en-US" u="sng" dirty="0"/>
          </a:p>
        </p:txBody>
      </p:sp>
      <p:sp>
        <p:nvSpPr>
          <p:cNvPr id="8" name="テキスト ボックス 7"/>
          <p:cNvSpPr txBox="1"/>
          <p:nvPr/>
        </p:nvSpPr>
        <p:spPr>
          <a:xfrm>
            <a:off x="323750" y="2589317"/>
            <a:ext cx="2161169" cy="461665"/>
          </a:xfrm>
          <a:prstGeom prst="rect">
            <a:avLst/>
          </a:prstGeom>
          <a:noFill/>
        </p:spPr>
        <p:txBody>
          <a:bodyPr wrap="none" rtlCol="0">
            <a:spAutoFit/>
          </a:bodyPr>
          <a:lstStyle/>
          <a:p>
            <a:r>
              <a:rPr kumimoji="1" lang="ja-JP" altLang="en-US" sz="2400" b="1" u="sng" dirty="0" smtClean="0"/>
              <a:t>スペースオペラ</a:t>
            </a:r>
            <a:endParaRPr kumimoji="1" lang="ja-JP" altLang="en-US" sz="2400" b="1" u="sng" dirty="0"/>
          </a:p>
        </p:txBody>
      </p:sp>
      <p:sp>
        <p:nvSpPr>
          <p:cNvPr id="9" name="テキスト ボックス 8"/>
          <p:cNvSpPr txBox="1"/>
          <p:nvPr/>
        </p:nvSpPr>
        <p:spPr>
          <a:xfrm>
            <a:off x="847328" y="2353233"/>
            <a:ext cx="492443" cy="461665"/>
          </a:xfrm>
          <a:prstGeom prst="rect">
            <a:avLst/>
          </a:prstGeom>
          <a:noFill/>
        </p:spPr>
        <p:txBody>
          <a:bodyPr wrap="none" rtlCol="0">
            <a:spAutoFit/>
          </a:bodyPr>
          <a:lstStyle/>
          <a:p>
            <a:r>
              <a:rPr kumimoji="1" lang="ja-JP" altLang="en-US" sz="2400" dirty="0" smtClean="0"/>
              <a:t>＋</a:t>
            </a:r>
            <a:endParaRPr kumimoji="1" lang="ja-JP" altLang="en-US" dirty="0"/>
          </a:p>
        </p:txBody>
      </p:sp>
      <p:pic>
        <p:nvPicPr>
          <p:cNvPr id="25" name="Picture 2" descr="C:\Users\Mahiro\Desktop\CbpcHNWUAAAcHyx.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4077072"/>
            <a:ext cx="2364470" cy="2800952"/>
          </a:xfrm>
          <a:prstGeom prst="rect">
            <a:avLst/>
          </a:prstGeom>
          <a:noFill/>
          <a:extLst>
            <a:ext uri="{909E8E84-426E-40DD-AFC4-6F175D3DCCD1}">
              <a14:hiddenFill xmlns:a14="http://schemas.microsoft.com/office/drawing/2010/main">
                <a:solidFill>
                  <a:srgbClr val="FFFFFF"/>
                </a:solidFill>
              </a14:hiddenFill>
            </a:ext>
          </a:extLst>
        </p:spPr>
      </p:pic>
      <p:sp>
        <p:nvSpPr>
          <p:cNvPr id="26" name="正方形/長方形 25"/>
          <p:cNvSpPr/>
          <p:nvPr/>
        </p:nvSpPr>
        <p:spPr>
          <a:xfrm>
            <a:off x="1209946" y="4972302"/>
            <a:ext cx="1248853" cy="180020"/>
          </a:xfrm>
          <a:prstGeom prst="rect">
            <a:avLst/>
          </a:prstGeom>
          <a:solidFill>
            <a:schemeClr val="tx1"/>
          </a:solidFill>
          <a:ln>
            <a:solidFill>
              <a:schemeClr val="tx1"/>
            </a:solidFill>
          </a:ln>
          <a:scene3d>
            <a:camera prst="orthographicFront">
              <a:rot lat="0" lon="0" rev="20699999"/>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円形吹き出し 27"/>
          <p:cNvSpPr/>
          <p:nvPr/>
        </p:nvSpPr>
        <p:spPr>
          <a:xfrm>
            <a:off x="2027831" y="3673545"/>
            <a:ext cx="2841768" cy="1096421"/>
          </a:xfrm>
          <a:prstGeom prst="wedgeEllipseCallout">
            <a:avLst/>
          </a:prstGeom>
          <a:solidFill>
            <a:schemeClr val="bg1"/>
          </a:solidFill>
          <a:scene3d>
            <a:camera prst="orthographicFront">
              <a:rot lat="0" lon="299947"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smtClean="0">
                <a:solidFill>
                  <a:schemeClr val="tx1"/>
                </a:solidFill>
              </a:rPr>
              <a:t>貴様らの</a:t>
            </a:r>
            <a:r>
              <a:rPr lang="en-US" altLang="ja-JP" b="1" dirty="0" smtClean="0">
                <a:solidFill>
                  <a:schemeClr val="tx1"/>
                </a:solidFill>
              </a:rPr>
              <a:t>Great</a:t>
            </a:r>
            <a:r>
              <a:rPr lang="ja-JP" altLang="en-US" b="1" dirty="0" smtClean="0">
                <a:solidFill>
                  <a:schemeClr val="tx1"/>
                </a:solidFill>
              </a:rPr>
              <a:t>な投票を待ってるぜ！！</a:t>
            </a:r>
            <a:endParaRPr kumimoji="1" lang="ja-JP" altLang="en-US" dirty="0">
              <a:solidFill>
                <a:schemeClr val="tx1"/>
              </a:solidFill>
            </a:endParaRPr>
          </a:p>
        </p:txBody>
      </p:sp>
      <p:sp>
        <p:nvSpPr>
          <p:cNvPr id="31" name="テキスト ボックス 30"/>
          <p:cNvSpPr txBox="1"/>
          <p:nvPr/>
        </p:nvSpPr>
        <p:spPr>
          <a:xfrm>
            <a:off x="2118248" y="1861870"/>
            <a:ext cx="595035" cy="584775"/>
          </a:xfrm>
          <a:prstGeom prst="rect">
            <a:avLst/>
          </a:prstGeom>
          <a:noFill/>
        </p:spPr>
        <p:txBody>
          <a:bodyPr wrap="none" rtlCol="0">
            <a:spAutoFit/>
          </a:bodyPr>
          <a:lstStyle/>
          <a:p>
            <a:r>
              <a:rPr kumimoji="1" lang="ja-JP" altLang="en-US" sz="3200" dirty="0" smtClean="0"/>
              <a:t>＋</a:t>
            </a:r>
            <a:endParaRPr kumimoji="1" lang="ja-JP" altLang="en-US" sz="2400" dirty="0"/>
          </a:p>
        </p:txBody>
      </p:sp>
      <p:sp>
        <p:nvSpPr>
          <p:cNvPr id="33" name="テキスト ボックス 32"/>
          <p:cNvSpPr txBox="1"/>
          <p:nvPr/>
        </p:nvSpPr>
        <p:spPr>
          <a:xfrm>
            <a:off x="2915816" y="1739933"/>
            <a:ext cx="1313180" cy="769441"/>
          </a:xfrm>
          <a:prstGeom prst="rect">
            <a:avLst/>
          </a:prstGeom>
          <a:noFill/>
        </p:spPr>
        <p:txBody>
          <a:bodyPr wrap="none" rtlCol="0">
            <a:spAutoFit/>
          </a:bodyPr>
          <a:lstStyle/>
          <a:p>
            <a:r>
              <a:rPr kumimoji="1" lang="ja-JP" altLang="en-US" sz="4400" u="sng" dirty="0" smtClean="0">
                <a:solidFill>
                  <a:srgbClr val="FF0000"/>
                </a:solidFill>
              </a:rPr>
              <a:t>人外</a:t>
            </a:r>
            <a:endParaRPr kumimoji="1" lang="ja-JP" altLang="en-US" u="sng" dirty="0">
              <a:solidFill>
                <a:srgbClr val="FF0000"/>
              </a:solidFill>
            </a:endParaRPr>
          </a:p>
        </p:txBody>
      </p:sp>
      <p:sp>
        <p:nvSpPr>
          <p:cNvPr id="34" name="テキスト ボックス 33"/>
          <p:cNvSpPr txBox="1"/>
          <p:nvPr/>
        </p:nvSpPr>
        <p:spPr>
          <a:xfrm>
            <a:off x="4390976" y="1952839"/>
            <a:ext cx="492443" cy="461665"/>
          </a:xfrm>
          <a:prstGeom prst="rect">
            <a:avLst/>
          </a:prstGeom>
          <a:noFill/>
        </p:spPr>
        <p:txBody>
          <a:bodyPr wrap="none" rtlCol="0">
            <a:spAutoFit/>
          </a:bodyPr>
          <a:lstStyle/>
          <a:p>
            <a:r>
              <a:rPr kumimoji="1" lang="ja-JP" altLang="en-US" sz="2400" b="1" dirty="0" smtClean="0"/>
              <a:t>＝</a:t>
            </a:r>
            <a:endParaRPr kumimoji="1" lang="ja-JP" altLang="en-US" sz="2400" b="1" dirty="0"/>
          </a:p>
        </p:txBody>
      </p:sp>
      <p:sp>
        <p:nvSpPr>
          <p:cNvPr id="35" name="テキスト ボックス 34"/>
          <p:cNvSpPr txBox="1"/>
          <p:nvPr/>
        </p:nvSpPr>
        <p:spPr>
          <a:xfrm>
            <a:off x="4903801" y="1692592"/>
            <a:ext cx="4339650" cy="923330"/>
          </a:xfrm>
          <a:prstGeom prst="rect">
            <a:avLst/>
          </a:prstGeom>
          <a:noFill/>
        </p:spPr>
        <p:txBody>
          <a:bodyPr wrap="none" rtlCol="0">
            <a:spAutoFit/>
          </a:bodyPr>
          <a:lstStyle/>
          <a:p>
            <a:r>
              <a:rPr lang="ja-JP" altLang="en-US" sz="5400" u="sng" dirty="0" smtClean="0">
                <a:solidFill>
                  <a:srgbClr val="FF0000"/>
                </a:solidFill>
              </a:rPr>
              <a:t>新王道爆誕！</a:t>
            </a:r>
            <a:endParaRPr kumimoji="1" lang="ja-JP" altLang="en-US" sz="3600" u="sng" dirty="0">
              <a:solidFill>
                <a:srgbClr val="FF0000"/>
              </a:solidFill>
            </a:endParaRPr>
          </a:p>
        </p:txBody>
      </p:sp>
      <p:graphicFrame>
        <p:nvGraphicFramePr>
          <p:cNvPr id="36" name="図表 35"/>
          <p:cNvGraphicFramePr/>
          <p:nvPr>
            <p:extLst>
              <p:ext uri="{D42A27DB-BD31-4B8C-83A1-F6EECF244321}">
                <p14:modId xmlns:p14="http://schemas.microsoft.com/office/powerpoint/2010/main" val="1123252649"/>
              </p:ext>
            </p:extLst>
          </p:nvPr>
        </p:nvGraphicFramePr>
        <p:xfrm>
          <a:off x="5300103" y="3532142"/>
          <a:ext cx="3547046" cy="324036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22634890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481</TotalTime>
  <Words>1533</Words>
  <Application>Microsoft Office PowerPoint</Application>
  <PresentationFormat>画面に合わせる (4:3)</PresentationFormat>
  <Paragraphs>160</Paragraphs>
  <Slides>11</Slides>
  <Notes>0</Notes>
  <HiddenSlides>0</HiddenSlides>
  <MMClips>0</MMClips>
  <ScaleCrop>false</ScaleCrop>
  <HeadingPairs>
    <vt:vector size="4" baseType="variant">
      <vt:variant>
        <vt:lpstr>テーマ</vt:lpstr>
      </vt:variant>
      <vt:variant>
        <vt:i4>1</vt:i4>
      </vt:variant>
      <vt:variant>
        <vt:lpstr>スライド タイトル</vt:lpstr>
      </vt:variant>
      <vt:variant>
        <vt:i4>11</vt:i4>
      </vt:variant>
    </vt:vector>
  </HeadingPairs>
  <TitlesOfParts>
    <vt:vector size="12" baseType="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Mahiro</dc:creator>
  <cp:lastModifiedBy>Mahiro</cp:lastModifiedBy>
  <cp:revision>51</cp:revision>
  <dcterms:created xsi:type="dcterms:W3CDTF">2017-04-16T17:41:48Z</dcterms:created>
  <dcterms:modified xsi:type="dcterms:W3CDTF">2017-04-17T03:05:41Z</dcterms:modified>
</cp:coreProperties>
</file>